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1"/>
    <p:sldMasterId id="2147484528" r:id="rId2"/>
  </p:sldMasterIdLst>
  <p:notesMasterIdLst>
    <p:notesMasterId r:id="rId80"/>
  </p:notesMasterIdLst>
  <p:handoutMasterIdLst>
    <p:handoutMasterId r:id="rId81"/>
  </p:handoutMasterIdLst>
  <p:sldIdLst>
    <p:sldId id="314" r:id="rId3"/>
    <p:sldId id="690" r:id="rId4"/>
    <p:sldId id="691" r:id="rId5"/>
    <p:sldId id="692" r:id="rId6"/>
    <p:sldId id="693" r:id="rId7"/>
    <p:sldId id="694" r:id="rId8"/>
    <p:sldId id="695" r:id="rId9"/>
    <p:sldId id="774" r:id="rId10"/>
    <p:sldId id="775" r:id="rId11"/>
    <p:sldId id="696" r:id="rId12"/>
    <p:sldId id="697" r:id="rId13"/>
    <p:sldId id="698" r:id="rId14"/>
    <p:sldId id="699" r:id="rId15"/>
    <p:sldId id="700" r:id="rId16"/>
    <p:sldId id="747" r:id="rId17"/>
    <p:sldId id="755" r:id="rId18"/>
    <p:sldId id="757" r:id="rId19"/>
    <p:sldId id="758" r:id="rId20"/>
    <p:sldId id="759" r:id="rId21"/>
    <p:sldId id="760" r:id="rId22"/>
    <p:sldId id="761" r:id="rId23"/>
    <p:sldId id="748" r:id="rId24"/>
    <p:sldId id="749" r:id="rId25"/>
    <p:sldId id="783" r:id="rId26"/>
    <p:sldId id="784" r:id="rId27"/>
    <p:sldId id="763" r:id="rId28"/>
    <p:sldId id="762" r:id="rId29"/>
    <p:sldId id="764" r:id="rId30"/>
    <p:sldId id="765" r:id="rId31"/>
    <p:sldId id="717" r:id="rId32"/>
    <p:sldId id="769" r:id="rId33"/>
    <p:sldId id="766" r:id="rId34"/>
    <p:sldId id="770" r:id="rId35"/>
    <p:sldId id="771" r:id="rId36"/>
    <p:sldId id="772" r:id="rId37"/>
    <p:sldId id="706" r:id="rId38"/>
    <p:sldId id="707" r:id="rId39"/>
    <p:sldId id="709" r:id="rId40"/>
    <p:sldId id="711" r:id="rId41"/>
    <p:sldId id="712" r:id="rId42"/>
    <p:sldId id="713" r:id="rId43"/>
    <p:sldId id="714" r:id="rId44"/>
    <p:sldId id="715" r:id="rId45"/>
    <p:sldId id="796" r:id="rId46"/>
    <p:sldId id="716" r:id="rId47"/>
    <p:sldId id="797" r:id="rId48"/>
    <p:sldId id="767" r:id="rId49"/>
    <p:sldId id="752" r:id="rId50"/>
    <p:sldId id="718" r:id="rId51"/>
    <p:sldId id="719" r:id="rId52"/>
    <p:sldId id="720" r:id="rId53"/>
    <p:sldId id="724" r:id="rId54"/>
    <p:sldId id="782" r:id="rId55"/>
    <p:sldId id="725" r:id="rId56"/>
    <p:sldId id="773" r:id="rId57"/>
    <p:sldId id="726" r:id="rId58"/>
    <p:sldId id="727" r:id="rId59"/>
    <p:sldId id="781" r:id="rId60"/>
    <p:sldId id="785" r:id="rId61"/>
    <p:sldId id="786" r:id="rId62"/>
    <p:sldId id="787" r:id="rId63"/>
    <p:sldId id="729" r:id="rId64"/>
    <p:sldId id="798" r:id="rId65"/>
    <p:sldId id="788" r:id="rId66"/>
    <p:sldId id="790" r:id="rId67"/>
    <p:sldId id="791" r:id="rId68"/>
    <p:sldId id="792" r:id="rId69"/>
    <p:sldId id="793" r:id="rId70"/>
    <p:sldId id="794" r:id="rId71"/>
    <p:sldId id="795" r:id="rId72"/>
    <p:sldId id="779" r:id="rId73"/>
    <p:sldId id="780" r:id="rId74"/>
    <p:sldId id="778" r:id="rId75"/>
    <p:sldId id="730" r:id="rId76"/>
    <p:sldId id="799" r:id="rId77"/>
    <p:sldId id="745" r:id="rId78"/>
    <p:sldId id="746" r:id="rId7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8" autoAdjust="0"/>
    <p:restoredTop sz="65708" autoAdjust="0"/>
  </p:normalViewPr>
  <p:slideViewPr>
    <p:cSldViewPr snapToGrid="0">
      <p:cViewPr varScale="1">
        <p:scale>
          <a:sx n="64" d="100"/>
          <a:sy n="64" d="100"/>
        </p:scale>
        <p:origin x="1266" y="72"/>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varScale="1">
      <p:scale>
        <a:sx n="100" d="100"/>
        <a:sy n="100" d="100"/>
      </p:scale>
      <p:origin x="0" y="-10272"/>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view3D>
      <c:rotX val="40"/>
      <c:rotY val="0"/>
      <c:rAngAx val="0"/>
    </c:view3D>
    <c:floor>
      <c:thickness val="0"/>
    </c:floor>
    <c:sideWall>
      <c:thickness val="0"/>
    </c:sideWall>
    <c:backWall>
      <c:thickness val="0"/>
    </c:backWall>
    <c:plotArea>
      <c:layout/>
      <c:pie3DChart>
        <c:varyColors val="1"/>
        <c:ser>
          <c:idx val="0"/>
          <c:order val="0"/>
          <c:dPt>
            <c:idx val="1"/>
            <c:bubble3D val="0"/>
            <c:spPr>
              <a:solidFill>
                <a:schemeClr val="accent4">
                  <a:lumMod val="50000"/>
                </a:schemeClr>
              </a:solidFill>
            </c:spPr>
          </c:dPt>
          <c:dLbls>
            <c:dLbl>
              <c:idx val="0"/>
              <c:layout>
                <c:manualLayout>
                  <c:x val="-0.18347564854813803"/>
                  <c:y val="0.14967499935295661"/>
                </c:manualLayout>
              </c:layout>
              <c:tx>
                <c:rich>
                  <a:bodyPr/>
                  <a:lstStyle/>
                  <a:p>
                    <a:r>
                      <a:rPr lang="en-US" smtClean="0"/>
                      <a:t>Producto</a:t>
                    </a:r>
                    <a:r>
                      <a:rPr lang="en-US"/>
                      <a:t>
20%</a:t>
                    </a:r>
                  </a:p>
                </c:rich>
              </c:tx>
              <c:showLegendKey val="0"/>
              <c:showVal val="0"/>
              <c:showCatName val="1"/>
              <c:showSerName val="0"/>
              <c:showPercent val="1"/>
              <c:showBubbleSize val="0"/>
              <c:extLst>
                <c:ext xmlns:c15="http://schemas.microsoft.com/office/drawing/2012/chart" uri="{CE6537A1-D6FC-4f65-9D91-7224C49458BB}">
                  <c15:layout>
                    <c:manualLayout>
                      <c:w val="0.22773376285315472"/>
                      <c:h val="0.22891470489275717"/>
                    </c:manualLayout>
                  </c15:layout>
                </c:ext>
              </c:extLst>
            </c:dLbl>
            <c:spPr>
              <a:noFill/>
              <a:ln>
                <a:noFill/>
              </a:ln>
              <a:effectLst/>
            </c:spPr>
            <c:txPr>
              <a:bodyPr/>
              <a:lstStyle/>
              <a:p>
                <a:pPr>
                  <a:defRPr sz="1400">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'[Chart in Microsoft PowerPoint]Sheet1'!$A$4:$A$5</c:f>
              <c:strCache>
                <c:ptCount val="2"/>
                <c:pt idx="0">
                  <c:v>Product</c:v>
                </c:pt>
                <c:pt idx="1">
                  <c:v>Marketing</c:v>
                </c:pt>
              </c:strCache>
            </c:strRef>
          </c:cat>
          <c:val>
            <c:numRef>
              <c:f>'[Chart in Microsoft PowerPoint]Sheet1'!$B$4:$B$5</c:f>
              <c:numCache>
                <c:formatCode>General</c:formatCode>
                <c:ptCount val="2"/>
                <c:pt idx="0">
                  <c:v>20</c:v>
                </c:pt>
                <c:pt idx="1">
                  <c:v>80</c:v>
                </c:pt>
              </c:numCache>
            </c:numRef>
          </c:val>
        </c:ser>
        <c:dLbls>
          <c:showLegendKey val="0"/>
          <c:showVal val="0"/>
          <c:showCatName val="1"/>
          <c:showSerName val="0"/>
          <c:showPercent val="1"/>
          <c:showBubbleSize val="0"/>
          <c:showLeaderLines val="1"/>
        </c:dLbls>
      </c:pie3DChart>
    </c:plotArea>
    <c:plotVisOnly val="1"/>
    <c:dispBlanksAs val="gap"/>
    <c:showDLblsOverMax val="0"/>
  </c:chart>
  <c:spPr>
    <a:scene3d>
      <a:camera prst="orthographicFront"/>
      <a:lightRig rig="threePt" dir="t"/>
    </a:scene3d>
    <a:sp3d prstMaterial="legacyWireframe"/>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4/11/2013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4/11/2013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sesión tiene</a:t>
            </a:r>
            <a:r>
              <a:rPr lang="es-ES" baseline="0" dirty="0" smtClean="0"/>
              <a:t> como objetivo</a:t>
            </a:r>
            <a:r>
              <a:rPr lang="es-ES" dirty="0" smtClean="0"/>
              <a:t> ver el proceso de preparación de una aplicación para el</a:t>
            </a:r>
            <a:r>
              <a:rPr lang="es-ES" baseline="0" dirty="0" smtClean="0"/>
              <a:t> </a:t>
            </a:r>
            <a:r>
              <a:rPr lang="es-ES" dirty="0" smtClean="0"/>
              <a:t>envío, así como consejos sobre cómo maximizar la absorción y aumentar los beneficios.</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6201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Say</a:t>
            </a:r>
            <a:r>
              <a:rPr lang="en-GB" baseline="0" dirty="0" smtClean="0"/>
              <a:t> that I got this by renaming the XAP file to ZIP and just browsing it</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98247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something that</a:t>
            </a:r>
            <a:r>
              <a:rPr lang="en-GB" baseline="0" dirty="0" smtClean="0"/>
              <a:t> people should not have to fiddle with, but it is useful to know how this all fits together</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13</a:t>
            </a:fld>
            <a:endParaRPr lang="en-US"/>
          </a:p>
        </p:txBody>
      </p:sp>
    </p:spTree>
    <p:extLst>
      <p:ext uri="{BB962C8B-B14F-4D97-AF65-F5344CB8AC3E}">
        <p14:creationId xmlns:p14="http://schemas.microsoft.com/office/powerpoint/2010/main" val="2748320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file</a:t>
            </a:r>
            <a:r>
              <a:rPr lang="en-GB" baseline="0" dirty="0" smtClean="0"/>
              <a:t> is something that is very important. </a:t>
            </a:r>
          </a:p>
          <a:p>
            <a:r>
              <a:rPr lang="en-GB" baseline="0" dirty="0" smtClean="0"/>
              <a:t>If you want to put an application in the Phone Store you will need to edit this file.</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14</a:t>
            </a:fld>
            <a:endParaRPr lang="en-US"/>
          </a:p>
        </p:txBody>
      </p:sp>
    </p:spTree>
    <p:extLst>
      <p:ext uri="{BB962C8B-B14F-4D97-AF65-F5344CB8AC3E}">
        <p14:creationId xmlns:p14="http://schemas.microsoft.com/office/powerpoint/2010/main" val="1646222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in Windows</a:t>
            </a:r>
            <a:r>
              <a:rPr lang="en-GB" baseline="0" dirty="0" smtClean="0"/>
              <a:t> Phone 8 is the Manifest Editor.</a:t>
            </a:r>
          </a:p>
          <a:p>
            <a:r>
              <a:rPr lang="en-GB" baseline="0" dirty="0" smtClean="0"/>
              <a:t>Previously, the configuration of an app was altered by editing the XML directly, but now the manifest Editor provides an easy to use GUI to allow you to make the necessary changes.</a:t>
            </a:r>
          </a:p>
          <a:p>
            <a:r>
              <a:rPr lang="en-GB" baseline="0" dirty="0" smtClean="0"/>
              <a:t>Not everything is available through the manifest Editor though; for certain features such as File and Protocol Associations, you still need to edit the XML file directly.</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15</a:t>
            </a:fld>
            <a:endParaRPr lang="en-US"/>
          </a:p>
        </p:txBody>
      </p:sp>
    </p:spTree>
    <p:extLst>
      <p:ext uri="{BB962C8B-B14F-4D97-AF65-F5344CB8AC3E}">
        <p14:creationId xmlns:p14="http://schemas.microsoft.com/office/powerpoint/2010/main" val="73945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Enter the application name here and also supply a brief description.</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16</a:t>
            </a:fld>
            <a:endParaRPr lang="en-US"/>
          </a:p>
        </p:txBody>
      </p:sp>
    </p:spTree>
    <p:extLst>
      <p:ext uri="{BB962C8B-B14F-4D97-AF65-F5344CB8AC3E}">
        <p14:creationId xmlns:p14="http://schemas.microsoft.com/office/powerpoint/2010/main" val="1633462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sure you supply an eye-catching application icon!</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17</a:t>
            </a:fld>
            <a:endParaRPr lang="en-US"/>
          </a:p>
        </p:txBody>
      </p:sp>
    </p:spTree>
    <p:extLst>
      <p:ext uri="{BB962C8B-B14F-4D97-AF65-F5344CB8AC3E}">
        <p14:creationId xmlns:p14="http://schemas.microsoft.com/office/powerpoint/2010/main" val="635655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times you will support all the resolutions, but if your app will only work on phones with </a:t>
            </a:r>
            <a:r>
              <a:rPr lang="en-GB" baseline="0" dirty="0" smtClean="0"/>
              <a:t>specific screen resolutions, you can select them here.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18</a:t>
            </a:fld>
            <a:endParaRPr lang="en-US"/>
          </a:p>
        </p:txBody>
      </p:sp>
    </p:spTree>
    <p:extLst>
      <p:ext uri="{BB962C8B-B14F-4D97-AF65-F5344CB8AC3E}">
        <p14:creationId xmlns:p14="http://schemas.microsoft.com/office/powerpoint/2010/main" val="69705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where you select the Tile Template for the main application tile.</a:t>
            </a:r>
          </a:p>
          <a:p>
            <a:r>
              <a:rPr lang="en-GB" baseline="0" dirty="0" smtClean="0"/>
              <a:t>Check the ‘Support for large Tiles’ option if you want to support the wide tile format. Leave it unchecked to just support the small and medium sizes.</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19</a:t>
            </a:fld>
            <a:endParaRPr lang="en-US"/>
          </a:p>
        </p:txBody>
      </p:sp>
    </p:spTree>
    <p:extLst>
      <p:ext uri="{BB962C8B-B14F-4D97-AF65-F5344CB8AC3E}">
        <p14:creationId xmlns:p14="http://schemas.microsoft.com/office/powerpoint/2010/main" val="267459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use any of the three tile templates for your application tile.</a:t>
            </a:r>
          </a:p>
          <a:p>
            <a:r>
              <a:rPr lang="en-GB" dirty="0" smtClean="0"/>
              <a:t>We covered this in the Tiles and Lock Screen Notifications module.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20</a:t>
            </a:fld>
            <a:endParaRPr lang="en-US"/>
          </a:p>
        </p:txBody>
      </p:sp>
    </p:spTree>
    <p:extLst>
      <p:ext uri="{BB962C8B-B14F-4D97-AF65-F5344CB8AC3E}">
        <p14:creationId xmlns:p14="http://schemas.microsoft.com/office/powerpoint/2010/main" val="2444311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Most of the tile templates allow you to include images.</a:t>
            </a:r>
            <a:r>
              <a:rPr lang="en-US" baseline="0" dirty="0" smtClean="0"/>
              <a:t> The sizes for these are shown in the table. These are sized for the WXGA screen resolution phones and are scaled automatically for WVGA and 720p phones.</a:t>
            </a:r>
            <a:endParaRPr lang="en-US" dirty="0" smtClean="0"/>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21</a:t>
            </a:fld>
            <a:endParaRPr lang="en-US"/>
          </a:p>
        </p:txBody>
      </p:sp>
    </p:spTree>
    <p:extLst>
      <p:ext uri="{BB962C8B-B14F-4D97-AF65-F5344CB8AC3E}">
        <p14:creationId xmlns:p14="http://schemas.microsoft.com/office/powerpoint/2010/main" val="228715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 primero que tienes que hacer es asegurarse de que su aplicación es apta para su publicación. Hay que asegurarse de que la aplicación está funcionando de manera óptima y dar al usuario una buena experiencia.</a:t>
            </a:r>
            <a:br>
              <a:rPr lang="es-ES" dirty="0" smtClean="0"/>
            </a:br>
            <a:r>
              <a:rPr lang="es-ES" dirty="0" smtClean="0"/>
              <a:t>Para ello, las herramientas de rendimiento incluidos en el SDK pueden ser útiles.</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a:t>
            </a:fld>
            <a:endParaRPr lang="en-US"/>
          </a:p>
        </p:txBody>
      </p:sp>
    </p:spTree>
    <p:extLst>
      <p:ext uri="{BB962C8B-B14F-4D97-AF65-F5344CB8AC3E}">
        <p14:creationId xmlns:p14="http://schemas.microsoft.com/office/powerpoint/2010/main" val="2228497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must be careful to select the required capabilities on the Capabilities tab in the manifest Editor.</a:t>
            </a:r>
          </a:p>
          <a:p>
            <a:r>
              <a:rPr lang="en-GB" dirty="0" smtClean="0"/>
              <a:t>If you do not select the correct capabilities, your app will be rejected on submission, and will cause runtime exceptions.</a:t>
            </a:r>
          </a:p>
          <a:p>
            <a:endParaRPr lang="en-GB" dirty="0" smtClean="0"/>
          </a:p>
          <a:p>
            <a:r>
              <a:rPr lang="en-GB" dirty="0" smtClean="0"/>
              <a:t>Note that this is a difference from</a:t>
            </a:r>
            <a:r>
              <a:rPr lang="en-GB" baseline="0" dirty="0" smtClean="0"/>
              <a:t> Windows Phone OS 7.1 where you could submit an app to the Store Submission process with all capabilities selected, and Microsoft would </a:t>
            </a:r>
            <a:r>
              <a:rPr lang="en-GB" baseline="0" dirty="0" err="1" smtClean="0"/>
              <a:t>deect</a:t>
            </a:r>
            <a:r>
              <a:rPr lang="en-GB" baseline="0" dirty="0" smtClean="0"/>
              <a:t> the actual capabilities required during the ingestion process and set it accordingly.</a:t>
            </a:r>
          </a:p>
          <a:p>
            <a:r>
              <a:rPr lang="en-GB" baseline="0" dirty="0" smtClean="0"/>
              <a:t>In Windows Phone 8, it’s up to you to get it right!</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22</a:t>
            </a:fld>
            <a:endParaRPr lang="en-US"/>
          </a:p>
        </p:txBody>
      </p:sp>
    </p:spTree>
    <p:extLst>
      <p:ext uri="{BB962C8B-B14F-4D97-AF65-F5344CB8AC3E}">
        <p14:creationId xmlns:p14="http://schemas.microsoft.com/office/powerpoint/2010/main" val="180873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you’re app has a requirement for some optional hardware feature and cannot run without it, then check the hardware requirement here</a:t>
            </a:r>
            <a:r>
              <a:rPr lang="en-GB" baseline="0" dirty="0" smtClean="0"/>
              <a:t>.</a:t>
            </a:r>
          </a:p>
          <a:p>
            <a:r>
              <a:rPr lang="en-GB" baseline="0" dirty="0" smtClean="0"/>
              <a:t>When the user browses the store, this data is used to filter out those apps that cannot run on the users’ phone.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23</a:t>
            </a:fld>
            <a:endParaRPr lang="en-US"/>
          </a:p>
        </p:txBody>
      </p:sp>
    </p:spTree>
    <p:extLst>
      <p:ext uri="{BB962C8B-B14F-4D97-AF65-F5344CB8AC3E}">
        <p14:creationId xmlns:p14="http://schemas.microsoft.com/office/powerpoint/2010/main" val="4100880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 memory is capped to ensure a balanced user experience, with cap values that:</a:t>
            </a:r>
          </a:p>
          <a:p>
            <a:r>
              <a:rPr lang="en-GB" dirty="0" smtClean="0"/>
              <a:t>•      Ensure that ISVs are able to develop for ALL devices, especially the high-volume low-memory devices.</a:t>
            </a:r>
          </a:p>
          <a:p>
            <a:r>
              <a:rPr lang="en-GB" dirty="0" smtClean="0"/>
              <a:t>•      Allow ISVs to build apps that use more memory if it is available.</a:t>
            </a:r>
          </a:p>
          <a:p>
            <a:r>
              <a:rPr lang="en-GB" dirty="0" smtClean="0"/>
              <a:t>•      Allow for the fact that a Silverlight app’s memory consumption goes up on WXGA devices due to auto-scaling of hi-res graphics.</a:t>
            </a:r>
          </a:p>
          <a:p>
            <a:r>
              <a:rPr lang="en-GB" dirty="0" smtClean="0"/>
              <a:t> </a:t>
            </a:r>
          </a:p>
          <a:p>
            <a:r>
              <a:rPr lang="en-GB" dirty="0" smtClean="0"/>
              <a:t>There will be 2 caps for all apps: a default MIN_CAP and an optional MAX_CAP. The values of these caps vary by app type and by device configuration:</a:t>
            </a:r>
          </a:p>
          <a:p>
            <a:endParaRPr lang="en-GB" dirty="0" smtClean="0"/>
          </a:p>
          <a:p>
            <a:r>
              <a:rPr lang="en-GB" dirty="0" smtClean="0"/>
              <a:t>By default, an app is limited to the MIN_CAP value for its</a:t>
            </a:r>
            <a:r>
              <a:rPr lang="en-GB" baseline="0" dirty="0" smtClean="0"/>
              <a:t> app type and the type of device it is running on.</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24</a:t>
            </a:fld>
            <a:endParaRPr lang="en-US"/>
          </a:p>
        </p:txBody>
      </p:sp>
    </p:spTree>
    <p:extLst>
      <p:ext uri="{BB962C8B-B14F-4D97-AF65-F5344CB8AC3E}">
        <p14:creationId xmlns:p14="http://schemas.microsoft.com/office/powerpoint/2010/main" val="3959477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25</a:t>
            </a:fld>
            <a:endParaRPr lang="en-US"/>
          </a:p>
        </p:txBody>
      </p:sp>
    </p:spTree>
    <p:extLst>
      <p:ext uri="{BB962C8B-B14F-4D97-AF65-F5344CB8AC3E}">
        <p14:creationId xmlns:p14="http://schemas.microsoft.com/office/powerpoint/2010/main" val="476133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Windows Phone Windows Phone Store Test Kit (formerly named Marketplace Test Kit) provides a suite of automated and manual tests to help prepare your apps to be accepted in the Windows Phone Store the first time you submit them. The Store Test Kit helps you to identify and fix issues prior to Store submission, which saves time in the submission process. You can use the Store Test Kit to evaluate apps that target Windows Phone 8 or Windows Phone OS 7.1.</a:t>
            </a:r>
          </a:p>
          <a:p>
            <a:endParaRPr lang="en-GB" dirty="0" smtClean="0"/>
          </a:p>
          <a:p>
            <a:r>
              <a:rPr lang="en-GB" dirty="0" smtClean="0">
                <a:effectLst/>
              </a:rPr>
              <a:t>Running the Store Test Kit on your app will help you determine whether or not the app will pass Store certification. If a test fails, the Store Test Kit provides details about what you need to fix in the app before you submit it for Store evaluation. The following lists some of the tests in the Store Test Kit. </a:t>
            </a:r>
          </a:p>
          <a:p>
            <a:pPr marL="171450" indent="-171450">
              <a:buFont typeface="Arial" panose="020B0604020202020204" pitchFamily="34" charset="0"/>
              <a:buChar char="•"/>
            </a:pPr>
            <a:r>
              <a:rPr lang="en-GB" dirty="0" smtClean="0">
                <a:effectLst/>
              </a:rPr>
              <a:t>Whether the XAP file meets size requirements and whether the app manifest file is valid.</a:t>
            </a:r>
          </a:p>
          <a:p>
            <a:pPr marL="171450" indent="-171450">
              <a:buFont typeface="Arial" panose="020B0604020202020204" pitchFamily="34" charset="0"/>
              <a:buChar char="•"/>
            </a:pPr>
            <a:r>
              <a:rPr lang="en-GB" dirty="0" smtClean="0">
                <a:effectLst/>
              </a:rPr>
              <a:t>Whether a Direct3D app that targets Windows Phone 8 uses APIs that are not allowed on the phone.</a:t>
            </a:r>
          </a:p>
          <a:p>
            <a:pPr marL="171450" indent="-171450">
              <a:buFont typeface="Arial" panose="020B0604020202020204" pitchFamily="34" charset="0"/>
              <a:buChar char="•"/>
            </a:pPr>
            <a:r>
              <a:rPr lang="en-GB" dirty="0" smtClean="0">
                <a:effectLst/>
              </a:rPr>
              <a:t>Whether a background agent app uses APIs that are not allowed with background agents.</a:t>
            </a:r>
          </a:p>
          <a:p>
            <a:pPr marL="171450" indent="-171450">
              <a:buFont typeface="Arial" panose="020B0604020202020204" pitchFamily="34" charset="0"/>
              <a:buChar char="•"/>
            </a:pPr>
            <a:r>
              <a:rPr lang="en-GB" dirty="0" smtClean="0">
                <a:effectLst/>
              </a:rPr>
              <a:t>What capabilities the app uses (for apps that target Windows Phone OS 7.1 only).</a:t>
            </a:r>
          </a:p>
          <a:p>
            <a:pPr marL="171450" indent="-171450">
              <a:buFont typeface="Arial" panose="020B0604020202020204" pitchFamily="34" charset="0"/>
              <a:buChar char="•"/>
            </a:pPr>
            <a:r>
              <a:rPr lang="en-GB" dirty="0" smtClean="0">
                <a:effectLst/>
              </a:rPr>
              <a:t>Whether the specified images and screenshots meet certification requirements.</a:t>
            </a:r>
          </a:p>
          <a:p>
            <a:pPr marL="171450" indent="-171450">
              <a:buFont typeface="Arial" panose="020B0604020202020204" pitchFamily="34" charset="0"/>
              <a:buChar char="•"/>
            </a:pPr>
            <a:r>
              <a:rPr lang="en-GB" dirty="0" smtClean="0">
                <a:effectLst/>
              </a:rPr>
              <a:t>Whether the app icon and background image used in the app meet certification requirements.</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26</a:t>
            </a:fld>
            <a:endParaRPr lang="en-US"/>
          </a:p>
        </p:txBody>
      </p:sp>
    </p:spTree>
    <p:extLst>
      <p:ext uri="{BB962C8B-B14F-4D97-AF65-F5344CB8AC3E}">
        <p14:creationId xmlns:p14="http://schemas.microsoft.com/office/powerpoint/2010/main" val="185288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Store Test Kit is integrated within Visual Studio. </a:t>
            </a:r>
          </a:p>
          <a:p>
            <a:r>
              <a:rPr lang="en-GB" dirty="0" smtClean="0"/>
              <a:t>On the Project menu, choose the Open Store Test Kit option.</a:t>
            </a:r>
          </a:p>
          <a:p>
            <a:endParaRPr lang="en-GB" dirty="0" smtClean="0"/>
          </a:p>
          <a:p>
            <a:r>
              <a:rPr lang="en-GB" dirty="0" smtClean="0"/>
              <a:t>-or-</a:t>
            </a:r>
          </a:p>
          <a:p>
            <a:endParaRPr lang="en-GB" dirty="0" smtClean="0"/>
          </a:p>
          <a:p>
            <a:r>
              <a:rPr lang="en-GB" dirty="0" smtClean="0"/>
              <a:t>Right-click the project to show its context menu and select the Open Store Test Kit option.</a:t>
            </a:r>
          </a:p>
          <a:p>
            <a:endParaRPr lang="en-GB" dirty="0" smtClean="0"/>
          </a:p>
          <a:p>
            <a:r>
              <a:rPr lang="en-GB" dirty="0" smtClean="0"/>
              <a:t>The Store Test Kit opens in a new Visual Studio tab named Store Test Kit.</a:t>
            </a:r>
          </a:p>
          <a:p>
            <a:r>
              <a:rPr lang="en-GB" dirty="0" smtClean="0">
                <a:effectLst/>
              </a:rPr>
              <a:t>The Store Test Kit has multiple pages that contain app details and test categories. Each test category lists a series of tests with a name and description. The tests are categorized by whether they can be run automatically or whether they need partial or full participation from a developer. The Store Test Kit has the follow pages:</a:t>
            </a:r>
          </a:p>
          <a:p>
            <a:pPr marL="171450" indent="-171450">
              <a:buFont typeface="Arial" panose="020B0604020202020204" pitchFamily="34" charset="0"/>
              <a:buChar char="•"/>
            </a:pPr>
            <a:r>
              <a:rPr lang="en-GB" dirty="0" smtClean="0">
                <a:effectLst/>
              </a:rPr>
              <a:t>Application Details</a:t>
            </a:r>
          </a:p>
          <a:p>
            <a:pPr marL="171450" indent="-171450">
              <a:buFont typeface="Arial" panose="020B0604020202020204" pitchFamily="34" charset="0"/>
              <a:buChar char="•"/>
            </a:pPr>
            <a:r>
              <a:rPr lang="en-GB" dirty="0" smtClean="0">
                <a:effectLst/>
              </a:rPr>
              <a:t>Automated Tests</a:t>
            </a:r>
          </a:p>
          <a:p>
            <a:pPr marL="171450" indent="-171450">
              <a:buFont typeface="Arial" panose="020B0604020202020204" pitchFamily="34" charset="0"/>
              <a:buChar char="•"/>
            </a:pPr>
            <a:r>
              <a:rPr lang="en-GB" dirty="0" smtClean="0">
                <a:effectLst/>
              </a:rPr>
              <a:t>Manual Tests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27</a:t>
            </a:fld>
            <a:endParaRPr lang="en-US"/>
          </a:p>
        </p:txBody>
      </p:sp>
    </p:spTree>
    <p:extLst>
      <p:ext uri="{BB962C8B-B14F-4D97-AF65-F5344CB8AC3E}">
        <p14:creationId xmlns:p14="http://schemas.microsoft.com/office/powerpoint/2010/main" val="851159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The Applications Details page lists the app package and lets you specify images that will be evaluated later in the testing procedure.</a:t>
            </a:r>
          </a:p>
          <a:p>
            <a:r>
              <a:rPr lang="en-GB" dirty="0" smtClean="0">
                <a:effectLst/>
              </a:rPr>
              <a:t>The Applications Details page also lets you specify the images that will represent your app in the Store. These images will be tested as part of the Store Test Kit. If you do not specify the required images, your app will not pass the tests in the Store Test Kit.</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28</a:t>
            </a:fld>
            <a:endParaRPr lang="en-US"/>
          </a:p>
        </p:txBody>
      </p:sp>
    </p:spTree>
    <p:extLst>
      <p:ext uri="{BB962C8B-B14F-4D97-AF65-F5344CB8AC3E}">
        <p14:creationId xmlns:p14="http://schemas.microsoft.com/office/powerpoint/2010/main" val="2340682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must provide at least one screenshot for each of the display resolutions that your application supports.</a:t>
            </a:r>
          </a:p>
          <a:p>
            <a:r>
              <a:rPr lang="en-GB" dirty="0" smtClean="0"/>
              <a:t>You can specify up to 7 additional screenshots per resolution – in fact it’s a great idea to do so, since many potential purchasers look at the screenshots when deciding</a:t>
            </a:r>
            <a:r>
              <a:rPr lang="en-GB" baseline="0" dirty="0" smtClean="0"/>
              <a:t> whether to buy an app.</a:t>
            </a:r>
            <a:endParaRPr lang="en-GB" dirty="0" smtClean="0"/>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29</a:t>
            </a:fld>
            <a:endParaRPr lang="en-US"/>
          </a:p>
        </p:txBody>
      </p:sp>
    </p:spTree>
    <p:extLst>
      <p:ext uri="{BB962C8B-B14F-4D97-AF65-F5344CB8AC3E}">
        <p14:creationId xmlns:p14="http://schemas.microsoft.com/office/powerpoint/2010/main" val="3440797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You can use the screenshot tool provided by the emulator to easily obtain screenshots of your app that are the correct size and resolution.</a:t>
            </a:r>
          </a:p>
          <a:p>
            <a:r>
              <a:rPr lang="en-GB" dirty="0" smtClean="0">
                <a:effectLst/>
              </a:rPr>
              <a:t>Be careful that you don’t inadvertently leave the frae</a:t>
            </a:r>
            <a:r>
              <a:rPr lang="en-GB" baseline="0" dirty="0" smtClean="0">
                <a:effectLst/>
              </a:rPr>
              <a:t> rate counters visible on the screen – it’s amazing how many screen shots you see that still have this. Turn them off by finding the line of code shown in </a:t>
            </a:r>
            <a:r>
              <a:rPr lang="en-GB" baseline="0" dirty="0" err="1" smtClean="0">
                <a:effectLst/>
              </a:rPr>
              <a:t>App.xaml.cs</a:t>
            </a:r>
            <a:r>
              <a:rPr lang="en-GB" baseline="0" dirty="0" smtClean="0">
                <a:effectLst/>
              </a:rPr>
              <a:t> and comment it out, or set it to false.</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30</a:t>
            </a:fld>
            <a:endParaRPr lang="en-US"/>
          </a:p>
        </p:txBody>
      </p:sp>
    </p:spTree>
    <p:extLst>
      <p:ext uri="{BB962C8B-B14F-4D97-AF65-F5344CB8AC3E}">
        <p14:creationId xmlns:p14="http://schemas.microsoft.com/office/powerpoint/2010/main" val="202925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Automated Tests page provides tests that evaluate the basic criteria of your app, such as app size, and the presence and size of app images. </a:t>
            </a:r>
          </a:p>
          <a:p>
            <a:endParaRPr lang="en-GB" dirty="0" smtClean="0"/>
          </a:p>
          <a:p>
            <a:r>
              <a:rPr lang="en-GB" dirty="0" smtClean="0"/>
              <a:t>The Capability Validation test is available only for apps that target Windows Phone OS 7.1.</a:t>
            </a:r>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31</a:t>
            </a:fld>
            <a:endParaRPr lang="en-US"/>
          </a:p>
        </p:txBody>
      </p:sp>
    </p:spTree>
    <p:extLst>
      <p:ext uri="{BB962C8B-B14F-4D97-AF65-F5344CB8AC3E}">
        <p14:creationId xmlns:p14="http://schemas.microsoft.com/office/powerpoint/2010/main" val="376466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Puedes utiliza la herramienta de análisis de rendimiento de Windows </a:t>
            </a:r>
            <a:r>
              <a:rPr lang="es-ES" dirty="0" err="1" smtClean="0"/>
              <a:t>Phone</a:t>
            </a:r>
            <a:r>
              <a:rPr lang="es-ES" dirty="0" smtClean="0"/>
              <a:t> para mejorar los tiempos de respuesta de tus aplicaciones Windows </a:t>
            </a:r>
            <a:r>
              <a:rPr lang="es-ES" dirty="0" err="1" smtClean="0"/>
              <a:t>Phone</a:t>
            </a:r>
            <a:r>
              <a:rPr lang="es-ES" dirty="0" smtClean="0"/>
              <a:t>. Lo puedes lograr recolectando muestras de datos de rendimiento en una sesión de perfil para luego visualizar y analizar los datos. tienes la opción de analizar el rendimiento de ejecución o de uso de memoria de la aplicación en una sesión de perfil. Este tópico describe como capturar este muestre de datos y analizarlos usando el Performance </a:t>
            </a:r>
            <a:r>
              <a:rPr lang="es-ES" dirty="0" err="1" smtClean="0"/>
              <a:t>Analysis</a:t>
            </a:r>
            <a:r>
              <a:rPr lang="es-ES" dirty="0" smtClean="0"/>
              <a:t> </a:t>
            </a:r>
            <a:r>
              <a:rPr lang="es-ES" dirty="0" err="1" smtClean="0"/>
              <a:t>Tool</a:t>
            </a:r>
            <a:r>
              <a:rPr lang="es-ES" dirty="0" smtClean="0"/>
              <a:t>.</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a:t>
            </a:fld>
            <a:endParaRPr lang="en-US"/>
          </a:p>
        </p:txBody>
      </p:sp>
    </p:spTree>
    <p:extLst>
      <p:ext uri="{BB962C8B-B14F-4D97-AF65-F5344CB8AC3E}">
        <p14:creationId xmlns:p14="http://schemas.microsoft.com/office/powerpoint/2010/main" val="3358139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must create a Release build to run the automated tests.</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32</a:t>
            </a:fld>
            <a:endParaRPr lang="en-US"/>
          </a:p>
        </p:txBody>
      </p:sp>
    </p:spTree>
    <p:extLst>
      <p:ext uri="{BB962C8B-B14F-4D97-AF65-F5344CB8AC3E}">
        <p14:creationId xmlns:p14="http://schemas.microsoft.com/office/powerpoint/2010/main" val="3381907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Automated Tests page also provides a link to the Application</a:t>
            </a:r>
            <a:r>
              <a:rPr lang="en-GB" baseline="0" dirty="0" smtClean="0"/>
              <a:t> Analysis </a:t>
            </a:r>
            <a:r>
              <a:rPr lang="en-GB" dirty="0" smtClean="0"/>
              <a:t>feature. With app monitoring you can capture all the key metrics about the quality and responsiveness of your app. </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33</a:t>
            </a:fld>
            <a:endParaRPr lang="en-US"/>
          </a:p>
        </p:txBody>
      </p:sp>
    </p:spTree>
    <p:extLst>
      <p:ext uri="{BB962C8B-B14F-4D97-AF65-F5344CB8AC3E}">
        <p14:creationId xmlns:p14="http://schemas.microsoft.com/office/powerpoint/2010/main" val="2516219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Follow the instructions</a:t>
            </a:r>
            <a:r>
              <a:rPr lang="en-GB" baseline="0" dirty="0" smtClean="0"/>
              <a:t> in the Demo 02 document.</a:t>
            </a:r>
            <a:endParaRPr lang="en-GB"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34</a:t>
            </a:fld>
            <a:endParaRPr lang="en-US"/>
          </a:p>
        </p:txBody>
      </p:sp>
    </p:spTree>
    <p:extLst>
      <p:ext uri="{BB962C8B-B14F-4D97-AF65-F5344CB8AC3E}">
        <p14:creationId xmlns:p14="http://schemas.microsoft.com/office/powerpoint/2010/main" val="2983885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will find the .</a:t>
            </a:r>
            <a:r>
              <a:rPr lang="en-GB" dirty="0" err="1" smtClean="0"/>
              <a:t>xap</a:t>
            </a:r>
            <a:r>
              <a:rPr lang="en-GB" dirty="0" smtClean="0"/>
              <a:t> file in the /bin/debug folder under your project</a:t>
            </a:r>
            <a:r>
              <a:rPr lang="en-GB" baseline="0" dirty="0" smtClean="0"/>
              <a:t>. When you do a Release build, you’ll find the .</a:t>
            </a:r>
            <a:r>
              <a:rPr lang="en-GB" baseline="0" dirty="0" err="1" smtClean="0"/>
              <a:t>xap</a:t>
            </a:r>
            <a:r>
              <a:rPr lang="en-GB" baseline="0" dirty="0" smtClean="0"/>
              <a:t> in /bin/release.</a:t>
            </a:r>
          </a:p>
          <a:p>
            <a:endParaRPr lang="en-GB" baseline="0" dirty="0" smtClean="0"/>
          </a:p>
          <a:p>
            <a:r>
              <a:rPr lang="en-GB" baseline="0" dirty="0" smtClean="0"/>
              <a:t>A </a:t>
            </a:r>
            <a:r>
              <a:rPr lang="en-GB" baseline="0" dirty="0" err="1" smtClean="0"/>
              <a:t>xap</a:t>
            </a:r>
            <a:r>
              <a:rPr lang="en-GB" baseline="0" dirty="0" smtClean="0"/>
              <a:t> is just a zip file – you can simply rename it and explore it using Windows Explorer. Some third party decompression tools unpack .</a:t>
            </a:r>
            <a:r>
              <a:rPr lang="en-GB" baseline="0" dirty="0" err="1" smtClean="0"/>
              <a:t>xap</a:t>
            </a:r>
            <a:r>
              <a:rPr lang="en-GB" baseline="0" dirty="0" smtClean="0"/>
              <a:t> files without renaming.</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36</a:t>
            </a:fld>
            <a:endParaRPr lang="en-US"/>
          </a:p>
        </p:txBody>
      </p:sp>
    </p:spTree>
    <p:extLst>
      <p:ext uri="{BB962C8B-B14F-4D97-AF65-F5344CB8AC3E}">
        <p14:creationId xmlns:p14="http://schemas.microsoft.com/office/powerpoint/2010/main" val="618070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 the Windows Phone Application Deployment tool you can deploy your app to developer-registered devices for testing before you submit your app to Store. This client tool is a stand-alone app that is installed when you install the Windows Phone SDK.</a:t>
            </a:r>
          </a:p>
          <a:p>
            <a:endParaRPr lang="en-GB" dirty="0" smtClean="0"/>
          </a:p>
          <a:p>
            <a:r>
              <a:rPr lang="en-GB" dirty="0" smtClean="0">
                <a:effectLst/>
              </a:rPr>
              <a:t>You can use the version of the Application Deployment tool installed in the Windows Phone 8 SDK folder to deploy apps that target Windows Phone OS 8.0 or Windows Phone OS 7.1. You can only use the version of the Application Deployment tool installed in the Windows Phone SDK 7.1 folder to deploy apps that target Windows Phone OS 7.1.</a:t>
            </a:r>
          </a:p>
          <a:p>
            <a:r>
              <a:rPr lang="en-GB" b="1" dirty="0" smtClean="0">
                <a:effectLst/>
              </a:rPr>
              <a:t>Note:</a:t>
            </a:r>
            <a:r>
              <a:rPr lang="en-GB" dirty="0" smtClean="0">
                <a:effectLst/>
              </a:rPr>
              <a:t> You can deploy up to ten apps on a developer-registered device. This limit does not apply to apps that you install from the Store.</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37</a:t>
            </a:fld>
            <a:endParaRPr lang="en-US"/>
          </a:p>
        </p:txBody>
      </p:sp>
    </p:spTree>
    <p:extLst>
      <p:ext uri="{BB962C8B-B14F-4D97-AF65-F5344CB8AC3E}">
        <p14:creationId xmlns:p14="http://schemas.microsoft.com/office/powerpoint/2010/main" val="434704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Windows Phone 8, all apps are compiled in the cloud before transfer to the device. In addition,</a:t>
            </a:r>
            <a:r>
              <a:rPr lang="en-GB" baseline="0" dirty="0" smtClean="0"/>
              <a:t> the channel between the store and the phone is encrypted.</a:t>
            </a:r>
          </a:p>
          <a:p>
            <a:r>
              <a:rPr lang="en-GB" baseline="0" dirty="0" smtClean="0"/>
              <a:t>The end result is that obfuscation is probably not required for the majority of apps.</a:t>
            </a:r>
          </a:p>
          <a:p>
            <a:endParaRPr lang="en-GB" baseline="0" dirty="0" smtClean="0"/>
          </a:p>
          <a:p>
            <a:r>
              <a:rPr lang="en-GB" baseline="0" dirty="0" smtClean="0"/>
              <a:t>Previously, anyone who got hold of your </a:t>
            </a:r>
            <a:r>
              <a:rPr lang="en-GB" baseline="0" dirty="0" err="1" smtClean="0"/>
              <a:t>xap</a:t>
            </a:r>
            <a:r>
              <a:rPr lang="en-GB" baseline="0" dirty="0" smtClean="0"/>
              <a:t> could easily decompile it using tools such as </a:t>
            </a:r>
            <a:r>
              <a:rPr lang="en-GB" baseline="0" dirty="0" err="1" smtClean="0"/>
              <a:t>Redgate</a:t>
            </a:r>
            <a:r>
              <a:rPr lang="en-GB" baseline="0" dirty="0" smtClean="0"/>
              <a:t> .NET Reflector which would allow them to steal your code and intellectual property.</a:t>
            </a:r>
          </a:p>
          <a:p>
            <a:endParaRPr lang="en-GB" baseline="0" dirty="0" smtClean="0"/>
          </a:p>
          <a:p>
            <a:r>
              <a:rPr lang="en-GB" baseline="0" dirty="0" smtClean="0"/>
              <a:t>For high security requirements on enterprise devices, </a:t>
            </a:r>
            <a:r>
              <a:rPr lang="en-GB" baseline="0" dirty="0" err="1" smtClean="0"/>
              <a:t>bitlocker</a:t>
            </a:r>
            <a:r>
              <a:rPr lang="en-GB" baseline="0" dirty="0" smtClean="0"/>
              <a:t> hardware encryption can be enabled to encrypt the device storage as well.</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38</a:t>
            </a:fld>
            <a:endParaRPr lang="en-US"/>
          </a:p>
        </p:txBody>
      </p:sp>
    </p:spTree>
    <p:extLst>
      <p:ext uri="{BB962C8B-B14F-4D97-AF65-F5344CB8AC3E}">
        <p14:creationId xmlns:p14="http://schemas.microsoft.com/office/powerpoint/2010/main" val="2574353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no way to side-load applications onto</a:t>
            </a:r>
            <a:r>
              <a:rPr lang="en-GB" baseline="0" dirty="0" smtClean="0"/>
              <a:t> a consumer device. The only way a user can install an app is through the Windows Phone Store.</a:t>
            </a:r>
          </a:p>
          <a:p>
            <a:r>
              <a:rPr lang="en-GB" baseline="0" dirty="0" smtClean="0"/>
              <a:t>Enterprises can develop and distribute their own apps onto specially registered phones.</a:t>
            </a:r>
          </a:p>
          <a:p>
            <a:r>
              <a:rPr lang="en-GB" baseline="0" dirty="0" smtClean="0"/>
              <a:t>Developers can deploy their apps onto a developer unlocked phone – to a maximum of 10 developer apps at any one time.</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40</a:t>
            </a:fld>
            <a:endParaRPr lang="en-US"/>
          </a:p>
        </p:txBody>
      </p:sp>
    </p:spTree>
    <p:extLst>
      <p:ext uri="{BB962C8B-B14F-4D97-AF65-F5344CB8AC3E}">
        <p14:creationId xmlns:p14="http://schemas.microsoft.com/office/powerpoint/2010/main" val="1298633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payment</a:t>
            </a:r>
            <a:r>
              <a:rPr lang="en-GB" baseline="0" dirty="0" smtClean="0"/>
              <a:t> to overseas is a pain, but not a problem.</a:t>
            </a:r>
          </a:p>
          <a:p>
            <a:r>
              <a:rPr lang="en-GB" baseline="0" dirty="0" smtClean="0"/>
              <a:t>There are also some third party publishing houses that will allow you to publish your applications if you don’t want the hassle of publishing your own or you are based in one of the few countries that does not support Windows Phone Marketplace</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42</a:t>
            </a:fld>
            <a:endParaRPr lang="en-US"/>
          </a:p>
        </p:txBody>
      </p:sp>
    </p:spTree>
    <p:extLst>
      <p:ext uri="{BB962C8B-B14F-4D97-AF65-F5344CB8AC3E}">
        <p14:creationId xmlns:p14="http://schemas.microsoft.com/office/powerpoint/2010/main" val="1526850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a:t>
            </a:r>
            <a:r>
              <a:rPr lang="en-GB" baseline="0" dirty="0" smtClean="0"/>
              <a:t> is some history here, in that originally the number of free apps was limited to 5 – now it’s 100.</a:t>
            </a:r>
          </a:p>
          <a:p>
            <a:r>
              <a:rPr lang="en-GB" baseline="0" dirty="0" smtClean="0"/>
              <a:t>There is no limit on the number of paid apps a developer can publish.</a:t>
            </a:r>
          </a:p>
          <a:p>
            <a:r>
              <a:rPr lang="en-GB" baseline="0" dirty="0" smtClean="0"/>
              <a:t>There is a limit of 20 app certifications per day. This is to deter bulk app publishers. Bulk published apps are auto-generated apps that meet the certification requirements and give consumers a wider selection of content, but publishing them in bulk degrades customers’ experience. By publishing hundreds of apps in a short amount of time, the popular “New” Marketplace list category fills quickly, pushing the other new apps out and reducing the diversity of the shopping experience.</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43</a:t>
            </a:fld>
            <a:endParaRPr lang="en-US"/>
          </a:p>
        </p:txBody>
      </p:sp>
    </p:spTree>
    <p:extLst>
      <p:ext uri="{BB962C8B-B14F-4D97-AF65-F5344CB8AC3E}">
        <p14:creationId xmlns:p14="http://schemas.microsoft.com/office/powerpoint/2010/main" val="3714647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that there is nothing to stop</a:t>
            </a:r>
            <a:r>
              <a:rPr lang="en-GB" baseline="0" dirty="0" smtClean="0"/>
              <a:t> developers releasing a fully functional application in “try before you buy” mode. </a:t>
            </a:r>
          </a:p>
          <a:p>
            <a:r>
              <a:rPr lang="en-GB" baseline="0" dirty="0" smtClean="0"/>
              <a:t>You can design and implement a trial mode of your app. Experience shows that users enjoy trying out new products and are much more likely to buy an app if they have been able to try it before buying.</a:t>
            </a:r>
          </a:p>
          <a:p>
            <a:endParaRPr lang="en-GB" baseline="0" dirty="0" smtClean="0"/>
          </a:p>
          <a:p>
            <a:r>
              <a:rPr lang="en-GB" baseline="0" dirty="0" smtClean="0"/>
              <a:t>There are no restrictions around how you design the trial experience for your app. You can determine the extent of functionality that you want to expose to your user, whether the trial mode is of a limited duration, or how you want to encourage your user to buy your app. You can also determine whether an app’s data and state are maintained if a user chooses to purchase a trial app. </a:t>
            </a:r>
          </a:p>
          <a:p>
            <a:endParaRPr lang="en-GB" baseline="0" dirty="0" smtClean="0"/>
          </a:p>
          <a:p>
            <a:r>
              <a:rPr lang="en-GB" baseline="0" dirty="0" smtClean="0"/>
              <a:t>When you submit your trial mode app to the Store, check the Trial Application box and the Store client will display a Try option view on the app’s detail page.</a:t>
            </a:r>
          </a:p>
          <a:p>
            <a:endParaRPr lang="en-GB" baseline="0" dirty="0" smtClean="0"/>
          </a:p>
          <a:p>
            <a:r>
              <a:rPr lang="en-GB" baseline="0" dirty="0" smtClean="0"/>
              <a:t>One disadvantage of this approach is that a Trial mode app does not show up in the popular ‘Free’ section.</a:t>
            </a:r>
          </a:p>
          <a:p>
            <a:endParaRPr lang="en-GB" baseline="0" dirty="0" smtClean="0"/>
          </a:p>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45</a:t>
            </a:fld>
            <a:endParaRPr lang="en-US"/>
          </a:p>
        </p:txBody>
      </p:sp>
    </p:spTree>
    <p:extLst>
      <p:ext uri="{BB962C8B-B14F-4D97-AF65-F5344CB8AC3E}">
        <p14:creationId xmlns:p14="http://schemas.microsoft.com/office/powerpoint/2010/main" val="4190725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Opcionalmente, puedes dar clic en </a:t>
            </a:r>
            <a:r>
              <a:rPr lang="es-ES" b="1" dirty="0" err="1" smtClean="0"/>
              <a:t>Advanced</a:t>
            </a:r>
            <a:r>
              <a:rPr lang="es-ES" b="1" dirty="0" smtClean="0"/>
              <a:t> </a:t>
            </a:r>
            <a:r>
              <a:rPr lang="es-ES" b="1" dirty="0" err="1" smtClean="0"/>
              <a:t>Settings</a:t>
            </a:r>
            <a:r>
              <a:rPr lang="es-ES" dirty="0" smtClean="0"/>
              <a:t> para mostrar mas opciones para analizar tu aplicación como los detalles de la cache, colectar contadores de rendimientos detallados y analizar el </a:t>
            </a:r>
            <a:r>
              <a:rPr lang="es-ES" dirty="0" err="1" smtClean="0"/>
              <a:t>stack</a:t>
            </a:r>
            <a:r>
              <a:rPr lang="es-ES" dirty="0" smtClean="0"/>
              <a:t> de memoria.</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a:t>
            </a:fld>
            <a:endParaRPr lang="en-US"/>
          </a:p>
        </p:txBody>
      </p:sp>
    </p:spTree>
    <p:extLst>
      <p:ext uri="{BB962C8B-B14F-4D97-AF65-F5344CB8AC3E}">
        <p14:creationId xmlns:p14="http://schemas.microsoft.com/office/powerpoint/2010/main" val="754486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trial/full state of a user’s execution rights for an app are maintained in a license. When a user tries your app, it is installed on their phone along with a license that grants them the right to try the app. Trial licenses do not expire but when a user purchases an app they have been trying a full license is downloaded. The full license replaces the trial license and grants full rights to the app.</a:t>
            </a:r>
          </a:p>
          <a:p>
            <a:endParaRPr lang="en-GB" dirty="0" smtClean="0"/>
          </a:p>
          <a:p>
            <a:r>
              <a:rPr lang="en-GB" dirty="0" smtClean="0"/>
              <a:t>To determine whether the license in place at run time is trial or full execution rights, call the </a:t>
            </a:r>
            <a:r>
              <a:rPr lang="en-GB" dirty="0" err="1" smtClean="0"/>
              <a:t>LicenseInformation.IsTrial</a:t>
            </a:r>
            <a:r>
              <a:rPr lang="en-GB" dirty="0" smtClean="0"/>
              <a:t> method that returns true if the app is running under a trial license and false if the app has been purchased and is running under a full license.</a:t>
            </a:r>
          </a:p>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47</a:t>
            </a:fld>
            <a:endParaRPr lang="en-US"/>
          </a:p>
        </p:txBody>
      </p:sp>
    </p:spTree>
    <p:extLst>
      <p:ext uri="{BB962C8B-B14F-4D97-AF65-F5344CB8AC3E}">
        <p14:creationId xmlns:p14="http://schemas.microsoft.com/office/powerpoint/2010/main" val="202925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Windows Phone 8 supports In App Purchase.</a:t>
            </a:r>
          </a:p>
          <a:p>
            <a:r>
              <a:rPr lang="en-GB" dirty="0" smtClean="0"/>
              <a:t>This opens</a:t>
            </a:r>
            <a:r>
              <a:rPr lang="en-GB" baseline="0" dirty="0" smtClean="0"/>
              <a:t> up the possibility of selling an app at zero or a low initial price, but only to offer limited functionality. In app purchasing could be used to allow the user to purchase additional capabilities or functionality in the app.</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48</a:t>
            </a:fld>
            <a:endParaRPr lang="en-US"/>
          </a:p>
        </p:txBody>
      </p:sp>
    </p:spTree>
    <p:extLst>
      <p:ext uri="{BB962C8B-B14F-4D97-AF65-F5344CB8AC3E}">
        <p14:creationId xmlns:p14="http://schemas.microsoft.com/office/powerpoint/2010/main" val="425000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the point that this happens to ensure a certain</a:t>
            </a:r>
            <a:r>
              <a:rPr lang="en-GB" baseline="0" dirty="0" smtClean="0"/>
              <a:t> level of quality of applications.</a:t>
            </a:r>
          </a:p>
          <a:p>
            <a:r>
              <a:rPr lang="en-GB" baseline="0" dirty="0" smtClean="0"/>
              <a:t>Remind folks that they can use this service as many times as they like.</a:t>
            </a:r>
          </a:p>
          <a:p>
            <a:r>
              <a:rPr lang="en-GB" baseline="0" dirty="0" smtClean="0"/>
              <a:t>My experience has been that the validation process is speedy and the feedback is excellent</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50</a:t>
            </a:fld>
            <a:endParaRPr lang="en-US"/>
          </a:p>
        </p:txBody>
      </p:sp>
    </p:spTree>
    <p:extLst>
      <p:ext uri="{BB962C8B-B14F-4D97-AF65-F5344CB8AC3E}">
        <p14:creationId xmlns:p14="http://schemas.microsoft.com/office/powerpoint/2010/main" val="3689863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My experience of this has been very good.</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51</a:t>
            </a:fld>
            <a:endParaRPr lang="en-US"/>
          </a:p>
        </p:txBody>
      </p:sp>
    </p:spTree>
    <p:extLst>
      <p:ext uri="{BB962C8B-B14F-4D97-AF65-F5344CB8AC3E}">
        <p14:creationId xmlns:p14="http://schemas.microsoft.com/office/powerpoint/2010/main" val="176976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Beta testing happens on regular, locked consumer phones or on developer unlocked phones. Beta testers receive an email invitation with a link to the app in the store and install it on their phone. The apps are signed with a digital signature that allows them to be used for up to 90 days, during which time they can give you feedback. After that time, they disappear off the phone.</a:t>
            </a:r>
          </a:p>
          <a:p>
            <a:endParaRPr lang="en-GB" baseline="0" dirty="0" smtClean="0"/>
          </a:p>
          <a:p>
            <a:r>
              <a:rPr lang="en-GB" baseline="0" dirty="0" smtClean="0"/>
              <a:t>Beta apps go through no testing by Microsoft – you are simply taking advantage of their distribution policies.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52</a:t>
            </a:fld>
            <a:endParaRPr lang="en-US"/>
          </a:p>
        </p:txBody>
      </p:sp>
    </p:spTree>
    <p:extLst>
      <p:ext uri="{BB962C8B-B14F-4D97-AF65-F5344CB8AC3E}">
        <p14:creationId xmlns:p14="http://schemas.microsoft.com/office/powerpoint/2010/main" val="46367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further option is to publish an app as ‘Hidden’. These apps do</a:t>
            </a:r>
            <a:r>
              <a:rPr lang="en-GB" baseline="0" dirty="0" smtClean="0"/>
              <a:t> go through the full ingestion process, but when published do not show up in the Windows Phone Store.</a:t>
            </a:r>
          </a:p>
          <a:p>
            <a:r>
              <a:rPr lang="en-GB" baseline="0" dirty="0" smtClean="0"/>
              <a:t>This is not a secure distribution option though. When the app is published, you are notified of the URI of the app in the Store, but anyone who gets access to the link could post it on social networking sites.</a:t>
            </a:r>
          </a:p>
          <a:p>
            <a:r>
              <a:rPr lang="en-GB" baseline="0" dirty="0" smtClean="0"/>
              <a:t>For this reason, companies who have used this in the past to publish private apps often create a ‘dash board’ app that requires users to enter their corporate credentials and after successful authentication are then taken to a page that lists available private apps allowing app distribution without the need to make the store app URIs public. </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53</a:t>
            </a:fld>
            <a:endParaRPr lang="en-US"/>
          </a:p>
        </p:txBody>
      </p:sp>
    </p:spTree>
    <p:extLst>
      <p:ext uri="{BB962C8B-B14F-4D97-AF65-F5344CB8AC3E}">
        <p14:creationId xmlns:p14="http://schemas.microsoft.com/office/powerpoint/2010/main" val="490746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find the Microsoft</a:t>
            </a:r>
            <a:r>
              <a:rPr lang="en-GB" baseline="0" dirty="0" smtClean="0"/>
              <a:t> Advertising SDK assembly on the Windows Phone – Extensions page.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55</a:t>
            </a:fld>
            <a:endParaRPr lang="en-US"/>
          </a:p>
        </p:txBody>
      </p:sp>
    </p:spTree>
    <p:extLst>
      <p:ext uri="{BB962C8B-B14F-4D97-AF65-F5344CB8AC3E}">
        <p14:creationId xmlns:p14="http://schemas.microsoft.com/office/powerpoint/2010/main" val="18372934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Microsoft Advertising SDK for Windows Phone enables you to create apps that can:</a:t>
            </a:r>
          </a:p>
          <a:p>
            <a:pPr marL="171450" indent="-171450">
              <a:buFont typeface="Arial" panose="020B0604020202020204" pitchFamily="34" charset="0"/>
              <a:buChar char="•"/>
            </a:pPr>
            <a:r>
              <a:rPr lang="en-GB" dirty="0" smtClean="0"/>
              <a:t>Easily integrate text and banner ads into your apps and games.</a:t>
            </a:r>
          </a:p>
          <a:p>
            <a:pPr marL="171450" indent="-171450">
              <a:buFont typeface="Arial" panose="020B0604020202020204" pitchFamily="34" charset="0"/>
              <a:buChar char="•"/>
            </a:pPr>
            <a:r>
              <a:rPr lang="en-GB" dirty="0" smtClean="0"/>
              <a:t>Provide a monetization solution that maximizes in-app advertising revenues by unlocking the power of multiple sales channels that compete in real time to purchase your ad inventory.</a:t>
            </a:r>
          </a:p>
          <a:p>
            <a:pPr marL="171450" indent="-171450">
              <a:buFont typeface="Arial" panose="020B0604020202020204" pitchFamily="34" charset="0"/>
              <a:buChar char="•"/>
            </a:pPr>
            <a:r>
              <a:rPr lang="en-GB" dirty="0" smtClean="0"/>
              <a:t>Provide ad targeting capabilities to deliver the most relevant ads to your users.</a:t>
            </a:r>
          </a:p>
          <a:p>
            <a:pPr marL="171450" indent="-171450">
              <a:buFont typeface="Arial" panose="020B0604020202020204" pitchFamily="34" charset="0"/>
              <a:buChar char="•"/>
            </a:pPr>
            <a:r>
              <a:rPr lang="en-GB" dirty="0" smtClean="0"/>
              <a:t>Seamlessly handle impression reporting.</a:t>
            </a:r>
          </a:p>
          <a:p>
            <a:endParaRPr lang="en-GB" dirty="0" smtClean="0"/>
          </a:p>
          <a:p>
            <a:r>
              <a:rPr lang="en-GB" dirty="0" smtClean="0"/>
              <a:t>The ads shown in Windows Phone apps and games are integrated with Microsoft </a:t>
            </a:r>
            <a:r>
              <a:rPr lang="en-GB" dirty="0" err="1" smtClean="0"/>
              <a:t>pubCenter</a:t>
            </a:r>
            <a:r>
              <a:rPr lang="en-GB" dirty="0" smtClean="0"/>
              <a:t> to monitor your ad performance in real time.</a:t>
            </a:r>
          </a:p>
          <a:p>
            <a:endParaRPr lang="en-GB" dirty="0" smtClean="0"/>
          </a:p>
          <a:p>
            <a:r>
              <a:rPr lang="en-GB" dirty="0" smtClean="0"/>
              <a:t>The </a:t>
            </a:r>
            <a:r>
              <a:rPr lang="en-GB" dirty="0" err="1" smtClean="0"/>
              <a:t>AdControl</a:t>
            </a:r>
            <a:r>
              <a:rPr lang="en-GB" dirty="0" smtClean="0"/>
              <a:t> can be used in Windows Phone XAML-based programs. The </a:t>
            </a:r>
            <a:r>
              <a:rPr lang="en-GB" dirty="0" err="1" smtClean="0"/>
              <a:t>AdControl</a:t>
            </a:r>
            <a:r>
              <a:rPr lang="en-GB" dirty="0" smtClean="0"/>
              <a:t> receives and shows ads from the Microsoft Ad Exchange.</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56</a:t>
            </a:fld>
            <a:endParaRPr lang="en-US"/>
          </a:p>
        </p:txBody>
      </p:sp>
    </p:spTree>
    <p:extLst>
      <p:ext uri="{BB962C8B-B14F-4D97-AF65-F5344CB8AC3E}">
        <p14:creationId xmlns:p14="http://schemas.microsoft.com/office/powerpoint/2010/main" val="97648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857222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a:xfrm>
            <a:off x="3884613" y="8685213"/>
            <a:ext cx="2971800" cy="457200"/>
          </a:xfrm>
          <a:prstGeom prst="rect">
            <a:avLst/>
          </a:prstGeom>
        </p:spPr>
        <p:txBody>
          <a:bodyPr/>
          <a:lstStyle/>
          <a:p>
            <a:fld id="{23F0435E-5BF8-42D0-8EF0-8566F323AAC7}" type="slidenum">
              <a:rPr lang="es-ES" smtClean="0"/>
              <a:pPr/>
              <a:t>61</a:t>
            </a:fld>
            <a:endParaRPr lang="es-ES"/>
          </a:p>
        </p:txBody>
      </p:sp>
    </p:spTree>
    <p:extLst>
      <p:ext uri="{BB962C8B-B14F-4D97-AF65-F5344CB8AC3E}">
        <p14:creationId xmlns:p14="http://schemas.microsoft.com/office/powerpoint/2010/main" val="144328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the point that this can be obtained</a:t>
            </a:r>
            <a:r>
              <a:rPr lang="en-GB" baseline="0" dirty="0" smtClean="0"/>
              <a:t> from the real device too.</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a:t>
            </a:fld>
            <a:endParaRPr lang="en-US"/>
          </a:p>
        </p:txBody>
      </p:sp>
    </p:spTree>
    <p:extLst>
      <p:ext uri="{BB962C8B-B14F-4D97-AF65-F5344CB8AC3E}">
        <p14:creationId xmlns:p14="http://schemas.microsoft.com/office/powerpoint/2010/main" val="1093696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eCPM</a:t>
            </a:r>
            <a:r>
              <a:rPr lang="en-US" dirty="0" smtClean="0"/>
              <a:t> – </a:t>
            </a:r>
            <a:r>
              <a:rPr lang="en-GB" dirty="0" smtClean="0"/>
              <a:t>means, "effective cost per thousand impressions." </a:t>
            </a:r>
            <a:r>
              <a:rPr lang="en-GB" dirty="0" err="1" smtClean="0"/>
              <a:t>eCPM</a:t>
            </a:r>
            <a:r>
              <a:rPr lang="en-GB" dirty="0" smtClean="0"/>
              <a:t> is calculated by dividing total earnings by total number of impressions in thousands. It is a great performance measure for your various ad units, so when experimenting, you can use </a:t>
            </a:r>
            <a:r>
              <a:rPr lang="en-GB" dirty="0" err="1" smtClean="0"/>
              <a:t>eCPM</a:t>
            </a:r>
            <a:r>
              <a:rPr lang="en-GB" dirty="0" smtClean="0"/>
              <a:t> to compare your results.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4094197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there are</a:t>
            </a:r>
            <a:r>
              <a:rPr lang="en-US" baseline="0" dirty="0" smtClean="0"/>
              <a:t> 11 top ten tips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extLst>
      <p:ext uri="{BB962C8B-B14F-4D97-AF65-F5344CB8AC3E}">
        <p14:creationId xmlns:p14="http://schemas.microsoft.com/office/powerpoint/2010/main" val="16873228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all about surfacing</a:t>
            </a:r>
            <a:r>
              <a:rPr lang="en-GB" baseline="0" dirty="0" smtClean="0"/>
              <a:t> your app in as many ways as possible. The more ways you provide for users to launch your app, the more likely they are to do so!</a:t>
            </a:r>
          </a:p>
          <a:p>
            <a:endParaRPr lang="en-GB" baseline="0" dirty="0" smtClean="0"/>
          </a:p>
          <a:p>
            <a:r>
              <a:rPr lang="en-GB" baseline="0" dirty="0" smtClean="0"/>
              <a:t>Also use background agents and push notifications to update live tiles to make your app engage with your user and provide up to date information.</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73</a:t>
            </a:fld>
            <a:endParaRPr lang="en-US"/>
          </a:p>
        </p:txBody>
      </p:sp>
    </p:spTree>
    <p:extLst>
      <p:ext uri="{BB962C8B-B14F-4D97-AF65-F5344CB8AC3E}">
        <p14:creationId xmlns:p14="http://schemas.microsoft.com/office/powerpoint/2010/main" val="3120256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Although there is now a very respectable number of</a:t>
            </a:r>
            <a:r>
              <a:rPr lang="en-GB" baseline="0" dirty="0" smtClean="0"/>
              <a:t> apps in the Windows Phone Store, the opportunities for app developers to create a stand-out, profitable application are arguably greater than on competing platforms. Windows Phone is available in more markets and  is growing fast.</a:t>
            </a:r>
          </a:p>
          <a:p>
            <a:r>
              <a:rPr lang="en-GB" baseline="0" dirty="0" smtClean="0"/>
              <a:t>Tips to help maximise uptake are shown on the slide.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74</a:t>
            </a:fld>
            <a:endParaRPr lang="en-US"/>
          </a:p>
        </p:txBody>
      </p:sp>
    </p:spTree>
    <p:extLst>
      <p:ext uri="{BB962C8B-B14F-4D97-AF65-F5344CB8AC3E}">
        <p14:creationId xmlns:p14="http://schemas.microsoft.com/office/powerpoint/2010/main" val="18093385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No </a:t>
            </a:r>
            <a:r>
              <a:rPr lang="es-ES" dirty="0" err="1" smtClean="0"/>
              <a:t>autolimitaros</a:t>
            </a:r>
            <a:r>
              <a:rPr lang="es-ES" dirty="0" smtClean="0"/>
              <a:t>.</a:t>
            </a:r>
            <a:r>
              <a:rPr lang="es-ES" baseline="0" dirty="0" smtClean="0"/>
              <a:t> Si tenéis una gran idea, el hecho que ya exista algo parecido no debe cohibiros. </a:t>
            </a:r>
          </a:p>
          <a:p>
            <a:r>
              <a:rPr lang="es-ES" baseline="0" dirty="0" smtClean="0"/>
              <a:t>Cuando la copia supera al original, deja de ser copia.</a:t>
            </a:r>
            <a:endParaRPr lang="es-ES" dirty="0"/>
          </a:p>
        </p:txBody>
      </p:sp>
      <p:sp>
        <p:nvSpPr>
          <p:cNvPr id="4" name="Slide Number Placeholder 3"/>
          <p:cNvSpPr>
            <a:spLocks noGrp="1"/>
          </p:cNvSpPr>
          <p:nvPr>
            <p:ph type="sldNum" sz="quarter" idx="10"/>
          </p:nvPr>
        </p:nvSpPr>
        <p:spPr/>
        <p:txBody>
          <a:bodyPr/>
          <a:lstStyle/>
          <a:p>
            <a:fld id="{3E6C1CF0-316C-4904-A0F9-3EEDE72BDC86}" type="slidenum">
              <a:rPr lang="en-US" smtClean="0"/>
              <a:t>75</a:t>
            </a:fld>
            <a:endParaRPr lang="en-US"/>
          </a:p>
        </p:txBody>
      </p:sp>
    </p:spTree>
    <p:extLst>
      <p:ext uri="{BB962C8B-B14F-4D97-AF65-F5344CB8AC3E}">
        <p14:creationId xmlns:p14="http://schemas.microsoft.com/office/powerpoint/2010/main" val="33258945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231050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Follow the instructions</a:t>
            </a:r>
            <a:r>
              <a:rPr lang="en-GB" baseline="0" dirty="0" smtClean="0"/>
              <a:t> in the Demo 01 document.</a:t>
            </a:r>
            <a:endParaRPr lang="en-GB"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7</a:t>
            </a:fld>
            <a:endParaRPr lang="en-US"/>
          </a:p>
        </p:txBody>
      </p:sp>
    </p:spTree>
    <p:extLst>
      <p:ext uri="{BB962C8B-B14F-4D97-AF65-F5344CB8AC3E}">
        <p14:creationId xmlns:p14="http://schemas.microsoft.com/office/powerpoint/2010/main" val="2983885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tool that is invaluable in testing how your application behaves in real life is the Simulation dashboard.</a:t>
            </a:r>
          </a:p>
          <a:p>
            <a:r>
              <a:rPr lang="en-GB" dirty="0" smtClean="0"/>
              <a:t>The Network Simulation tool can be used to test using the emulator how your app behaves when it has a poor quality network connection,</a:t>
            </a:r>
            <a:r>
              <a:rPr lang="en-GB" baseline="0" dirty="0" smtClean="0"/>
              <a:t> or no connection at all.</a:t>
            </a:r>
          </a:p>
          <a:p>
            <a:endParaRPr lang="en-GB"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8</a:t>
            </a:fld>
            <a:endParaRPr lang="en-US"/>
          </a:p>
        </p:txBody>
      </p:sp>
    </p:spTree>
    <p:extLst>
      <p:ext uri="{BB962C8B-B14F-4D97-AF65-F5344CB8AC3E}">
        <p14:creationId xmlns:p14="http://schemas.microsoft.com/office/powerpoint/2010/main" val="3020540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9</a:t>
            </a:fld>
            <a:endParaRPr lang="en-US"/>
          </a:p>
        </p:txBody>
      </p:sp>
    </p:spTree>
    <p:extLst>
      <p:ext uri="{BB962C8B-B14F-4D97-AF65-F5344CB8AC3E}">
        <p14:creationId xmlns:p14="http://schemas.microsoft.com/office/powerpoint/2010/main" val="2757715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the point that whenever</a:t>
            </a:r>
            <a:r>
              <a:rPr lang="en-GB" baseline="0" dirty="0" smtClean="0"/>
              <a:t> a program is downloaded into a device for execution or deployment it is a XAP file that is sent.</a:t>
            </a:r>
          </a:p>
          <a:p>
            <a:r>
              <a:rPr lang="en-GB" baseline="0" dirty="0" smtClean="0"/>
              <a:t>The XAP file is the totality of output from the Visual Studio solution.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11</a:t>
            </a:fld>
            <a:endParaRPr lang="en-US"/>
          </a:p>
        </p:txBody>
      </p:sp>
    </p:spTree>
    <p:extLst>
      <p:ext uri="{BB962C8B-B14F-4D97-AF65-F5344CB8AC3E}">
        <p14:creationId xmlns:p14="http://schemas.microsoft.com/office/powerpoint/2010/main" val="1798246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2"/>
          </p:nvPr>
        </p:nvSpPr>
        <p:spPr/>
        <p:txBody>
          <a:bodyPr/>
          <a:lstStyle/>
          <a:p>
            <a:fld id="{F0EA47CC-68D0-47CA-B57C-F3FEDF0941F3}" type="datetime1">
              <a:rPr lang="en-US" smtClean="0"/>
              <a:t>4/11/2013</a:t>
            </a:fld>
            <a:endParaRPr lang="en-US" dirty="0"/>
          </a:p>
        </p:txBody>
      </p:sp>
      <p:sp>
        <p:nvSpPr>
          <p:cNvPr id="10" name="Footer Placeholder 9"/>
          <p:cNvSpPr>
            <a:spLocks noGrp="1"/>
          </p:cNvSpPr>
          <p:nvPr>
            <p:ph type="ftr" sz="quarter" idx="23"/>
          </p:nvPr>
        </p:nvSpPr>
        <p:spPr/>
        <p:txBody>
          <a:bodyPr/>
          <a:lstStyle/>
          <a:p>
            <a:r>
              <a:rPr lang="en-US" dirty="0" smtClean="0"/>
              <a:t>Microsoft</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7121662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Header ALT 3">
    <p:spTree>
      <p:nvGrpSpPr>
        <p:cNvPr id="1" name=""/>
        <p:cNvGrpSpPr/>
        <p:nvPr/>
      </p:nvGrpSpPr>
      <p:grpSpPr>
        <a:xfrm>
          <a:off x="0" y="0"/>
          <a:ext cx="0" cy="0"/>
          <a:chOff x="0" y="0"/>
          <a:chExt cx="0" cy="0"/>
        </a:xfrm>
      </p:grpSpPr>
      <p:sp>
        <p:nvSpPr>
          <p:cNvPr id="7" name="Rectangle 6"/>
          <p:cNvSpPr/>
          <p:nvPr userDrawn="1"/>
        </p:nvSpPr>
        <p:spPr bwMode="auto">
          <a:xfrm>
            <a:off x="381796" y="285751"/>
            <a:ext cx="8380413" cy="4350544"/>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53" tIns="25727" rIns="51453" bIns="25727" numCol="1" rtlCol="0" anchor="ctr" anchorCtr="0" compatLnSpc="1">
            <a:prstTxWarp prst="textNoShape">
              <a:avLst/>
            </a:prstTxWarp>
          </a:bodyPr>
          <a:lstStyle/>
          <a:p>
            <a:pPr algn="ctr" defTabSz="514386" fontAlgn="base">
              <a:spcBef>
                <a:spcPct val="0"/>
              </a:spcBef>
              <a:spcAft>
                <a:spcPct val="0"/>
              </a:spcAft>
            </a:pPr>
            <a:endParaRPr lang="en-US" sz="13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886999" y="622889"/>
            <a:ext cx="7370002" cy="3676266"/>
          </a:xfrm>
        </p:spPr>
        <p:txBody>
          <a:bodyPr anchor="ctr" anchorCtr="0">
            <a:noAutofit/>
          </a:bodyPr>
          <a:lstStyle>
            <a:lvl1pPr algn="l">
              <a:defRPr sz="45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a:xfrm>
            <a:off x="2865741" y="4822871"/>
            <a:ext cx="1098755" cy="182011"/>
          </a:xfrm>
          <a:prstGeom prst="rect">
            <a:avLst/>
          </a:prstGeom>
        </p:spPr>
        <p:txBody>
          <a:bodyPr/>
          <a:lstStyle/>
          <a:p>
            <a:pPr defTabSz="685772"/>
            <a:endParaRPr lang="en-US" dirty="0">
              <a:solidFill>
                <a:srgbClr val="FFFFFF"/>
              </a:solidFill>
            </a:endParaRPr>
          </a:p>
        </p:txBody>
      </p:sp>
      <p:sp>
        <p:nvSpPr>
          <p:cNvPr id="5" name="Footer Placeholder 4"/>
          <p:cNvSpPr>
            <a:spLocks noGrp="1"/>
          </p:cNvSpPr>
          <p:nvPr>
            <p:ph type="ftr" sz="quarter" idx="11"/>
          </p:nvPr>
        </p:nvSpPr>
        <p:spPr>
          <a:xfrm>
            <a:off x="3964493" y="4822871"/>
            <a:ext cx="2895600" cy="182011"/>
          </a:xfrm>
          <a:prstGeom prst="rect">
            <a:avLst/>
          </a:prstGeom>
        </p:spPr>
        <p:txBody>
          <a:bodyPr/>
          <a:lstStyle/>
          <a:p>
            <a:pPr defTabSz="685772"/>
            <a:endParaRPr lang="en-US" dirty="0">
              <a:solidFill>
                <a:srgbClr val="FFFFFF"/>
              </a:solidFill>
            </a:endParaRPr>
          </a:p>
        </p:txBody>
      </p:sp>
      <p:sp>
        <p:nvSpPr>
          <p:cNvPr id="6" name="Slide Number Placeholder 5"/>
          <p:cNvSpPr>
            <a:spLocks noGrp="1"/>
          </p:cNvSpPr>
          <p:nvPr>
            <p:ph type="sldNum" sz="quarter" idx="12"/>
          </p:nvPr>
        </p:nvSpPr>
        <p:spPr>
          <a:xfrm>
            <a:off x="381001" y="4790842"/>
            <a:ext cx="339956" cy="246120"/>
          </a:xfrm>
          <a:prstGeom prst="rect">
            <a:avLst/>
          </a:prstGeom>
        </p:spPr>
        <p:txBody>
          <a:bodyPr/>
          <a:lstStyle/>
          <a:p>
            <a:pPr defTabSz="685772"/>
            <a:fld id="{B6F15528-21DE-4FAA-801E-634DDDAF4B2B}" type="slidenum">
              <a:rPr lang="en-US" smtClean="0">
                <a:solidFill>
                  <a:srgbClr val="FFFFFF"/>
                </a:solidFill>
              </a:rPr>
              <a:pPr defTabSz="685772"/>
              <a:t>‹#›</a:t>
            </a:fld>
            <a:endParaRPr lang="en-US" dirty="0">
              <a:solidFill>
                <a:srgbClr val="FFFFFF"/>
              </a:solidFill>
            </a:endParaRPr>
          </a:p>
        </p:txBody>
      </p:sp>
    </p:spTree>
    <p:extLst>
      <p:ext uri="{BB962C8B-B14F-4D97-AF65-F5344CB8AC3E}">
        <p14:creationId xmlns:p14="http://schemas.microsoft.com/office/powerpoint/2010/main" val="9409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bldLst>
      <p:bldP spid="7"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45704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a:prstGeom prst="rect">
            <a:avLst/>
          </a:prstGeo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04788" indent="-204788">
              <a:lnSpc>
                <a:spcPct val="100000"/>
              </a:lnSpc>
              <a:spcBef>
                <a:spcPts val="900"/>
              </a:spcBef>
              <a:buSzPct val="100000"/>
              <a:buFont typeface="Arial" pitchFamily="34" charset="0"/>
              <a:buChar char="•"/>
              <a:defRPr sz="2100" spc="0" baseline="0">
                <a:solidFill>
                  <a:schemeClr val="tx1"/>
                </a:solidFill>
              </a:defRPr>
            </a:lvl1pPr>
            <a:lvl2pPr marL="547688" indent="-200025">
              <a:lnSpc>
                <a:spcPct val="100000"/>
              </a:lnSpc>
              <a:spcBef>
                <a:spcPts val="150"/>
              </a:spcBef>
              <a:spcAft>
                <a:spcPts val="150"/>
              </a:spcAft>
              <a:buFont typeface="Segoe Condensed" pitchFamily="34" charset="0"/>
              <a:buChar char="–"/>
              <a:defRPr sz="1800" spc="0" baseline="0">
                <a:solidFill>
                  <a:schemeClr val="tx1"/>
                </a:solidFill>
              </a:defRPr>
            </a:lvl2pPr>
            <a:lvl3pPr marL="819150" indent="-133350">
              <a:buFont typeface="Wingdings" pitchFamily="2" charset="2"/>
              <a:buChar char="§"/>
              <a:defRPr sz="1800" spc="0" baseline="0">
                <a:solidFill>
                  <a:schemeClr val="tx1"/>
                </a:solidFill>
              </a:defRPr>
            </a:lvl3pPr>
            <a:lvl4pPr marL="1438847" indent="-286703">
              <a:buFont typeface="Wingdings" pitchFamily="2" charset="2"/>
              <a:buChar char="§"/>
              <a:defRPr sz="1800" spc="0" baseline="0">
                <a:solidFill>
                  <a:schemeClr val="tx1"/>
                </a:solidFill>
              </a:defRPr>
            </a:lvl4pPr>
            <a:lvl5pPr marL="1828229" indent="-292037">
              <a:buFont typeface="Wingdings" pitchFamily="2" charset="2"/>
              <a:buChar char="§"/>
              <a:defRPr sz="18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58750"/>
            <a:ext cx="1116922" cy="239143"/>
          </a:xfrm>
          <a:prstGeom prst="rect">
            <a:avLst/>
          </a:prstGeom>
          <a:noFill/>
        </p:spPr>
        <p:txBody>
          <a:bodyPr wrap="none" lIns="76810" tIns="38405" rIns="76810" bIns="38405" rtlCol="0" anchor="ctr" anchorCtr="0">
            <a:spAutoFit/>
          </a:bodyPr>
          <a:lstStyle/>
          <a:p>
            <a:pPr algn="l"/>
            <a:r>
              <a:rPr lang="en-US" sz="1050" kern="0" spc="0" baseline="0" dirty="0" smtClean="0">
                <a:solidFill>
                  <a:schemeClr val="tx1"/>
                </a:solidFill>
              </a:rPr>
              <a:t>Windows Phone</a:t>
            </a:r>
            <a:endParaRPr lang="en-US" sz="1050" kern="0" spc="0" baseline="0" dirty="0" smtClean="0">
              <a:solidFill>
                <a:schemeClr val="tx1">
                  <a:lumMod val="60000"/>
                  <a:lumOff val="40000"/>
                </a:schemeClr>
              </a:solidFill>
            </a:endParaRPr>
          </a:p>
        </p:txBody>
      </p:sp>
    </p:spTree>
    <p:extLst>
      <p:ext uri="{BB962C8B-B14F-4D97-AF65-F5344CB8AC3E}">
        <p14:creationId xmlns:p14="http://schemas.microsoft.com/office/powerpoint/2010/main" val="22062494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Date Placeholder 19"/>
          <p:cNvSpPr>
            <a:spLocks noGrp="1"/>
          </p:cNvSpPr>
          <p:nvPr>
            <p:ph type="dt" sz="half" idx="22"/>
          </p:nvPr>
        </p:nvSpPr>
        <p:spPr/>
        <p:txBody>
          <a:bodyPr/>
          <a:lstStyle/>
          <a:p>
            <a:fld id="{119AA97A-F775-4FF6-9353-771770504224}" type="datetime1">
              <a:rPr lang="en-US" smtClean="0"/>
              <a:t>4/11/2013</a:t>
            </a:fld>
            <a:endParaRPr lang="en-US" dirty="0"/>
          </a:p>
        </p:txBody>
      </p:sp>
      <p:sp>
        <p:nvSpPr>
          <p:cNvPr id="23" name="Footer Placeholder 22"/>
          <p:cNvSpPr>
            <a:spLocks noGrp="1"/>
          </p:cNvSpPr>
          <p:nvPr>
            <p:ph type="ftr" sz="quarter" idx="23"/>
          </p:nvPr>
        </p:nvSpPr>
        <p:spPr/>
        <p:txBody>
          <a:bodyPr/>
          <a:lstStyle/>
          <a:p>
            <a:r>
              <a:rPr lang="en-US" dirty="0" smtClean="0"/>
              <a:t>Microsoft</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0"/>
          </p:nvPr>
        </p:nvSpPr>
        <p:spPr/>
        <p:txBody>
          <a:bodyPr/>
          <a:lstStyle/>
          <a:p>
            <a:fld id="{6C4956D0-E5CC-4A8E-A915-89DC1B80EAA0}" type="datetime1">
              <a:rPr lang="en-US" smtClean="0"/>
              <a:t>4/11/2013</a:t>
            </a:fld>
            <a:endParaRPr lang="en-US" dirty="0"/>
          </a:p>
        </p:txBody>
      </p:sp>
      <p:sp>
        <p:nvSpPr>
          <p:cNvPr id="3" name="Footer Placeholder 2"/>
          <p:cNvSpPr>
            <a:spLocks noGrp="1"/>
          </p:cNvSpPr>
          <p:nvPr>
            <p:ph type="ftr" sz="quarter" idx="21"/>
          </p:nvPr>
        </p:nvSpPr>
        <p:spPr/>
        <p:txBody>
          <a:bodyPr/>
          <a:lstStyle/>
          <a:p>
            <a:r>
              <a:rPr lang="en-US" dirty="0" smtClean="0"/>
              <a:t>Microsoft</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Date Placeholder 24"/>
          <p:cNvSpPr>
            <a:spLocks noGrp="1"/>
          </p:cNvSpPr>
          <p:nvPr>
            <p:ph type="dt" sz="half" idx="46"/>
          </p:nvPr>
        </p:nvSpPr>
        <p:spPr/>
        <p:txBody>
          <a:bodyPr/>
          <a:lstStyle/>
          <a:p>
            <a:fld id="{7E85A313-FC2D-40B3-881E-BDEE37C9DB5B}" type="datetime1">
              <a:rPr lang="en-US" smtClean="0"/>
              <a:t>4/11/2013</a:t>
            </a:fld>
            <a:endParaRPr lang="en-US" dirty="0"/>
          </a:p>
        </p:txBody>
      </p:sp>
      <p:sp>
        <p:nvSpPr>
          <p:cNvPr id="26" name="Footer Placeholder 25"/>
          <p:cNvSpPr>
            <a:spLocks noGrp="1"/>
          </p:cNvSpPr>
          <p:nvPr>
            <p:ph type="ftr" sz="quarter" idx="47"/>
          </p:nvPr>
        </p:nvSpPr>
        <p:spPr/>
        <p:txBody>
          <a:bodyPr/>
          <a:lstStyle/>
          <a:p>
            <a:r>
              <a:rPr lang="en-US" dirty="0" smtClean="0"/>
              <a:t>Microsoft</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20"/>
          </p:nvPr>
        </p:nvSpPr>
        <p:spPr/>
        <p:txBody>
          <a:bodyPr/>
          <a:lstStyle/>
          <a:p>
            <a:fld id="{0652562F-02D1-433B-B06A-AEC78FA435C6}" type="datetime1">
              <a:rPr lang="en-US" smtClean="0"/>
              <a:t>4/11/2013</a:t>
            </a:fld>
            <a:endParaRPr lang="en-US" dirty="0"/>
          </a:p>
        </p:txBody>
      </p:sp>
      <p:sp>
        <p:nvSpPr>
          <p:cNvPr id="20" name="Footer Placeholder 19"/>
          <p:cNvSpPr>
            <a:spLocks noGrp="1"/>
          </p:cNvSpPr>
          <p:nvPr>
            <p:ph type="ftr" sz="quarter" idx="21"/>
          </p:nvPr>
        </p:nvSpPr>
        <p:spPr/>
        <p:txBody>
          <a:bodyPr/>
          <a:lstStyle/>
          <a:p>
            <a:r>
              <a:rPr lang="en-US" dirty="0" smtClean="0"/>
              <a:t>Microsoft</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 name="Date Placeholder 2"/>
          <p:cNvSpPr>
            <a:spLocks noGrp="1"/>
          </p:cNvSpPr>
          <p:nvPr>
            <p:ph type="dt" sz="half" idx="19"/>
          </p:nvPr>
        </p:nvSpPr>
        <p:spPr/>
        <p:txBody>
          <a:bodyPr/>
          <a:lstStyle/>
          <a:p>
            <a:fld id="{D06A26AA-BAD1-48B9-8D8B-92EB053398E0}" type="datetime1">
              <a:rPr lang="en-US" smtClean="0"/>
              <a:t>4/11/2013</a:t>
            </a:fld>
            <a:endParaRPr lang="en-US" dirty="0"/>
          </a:p>
        </p:txBody>
      </p:sp>
      <p:sp>
        <p:nvSpPr>
          <p:cNvPr id="7" name="Footer Placeholder 6"/>
          <p:cNvSpPr>
            <a:spLocks noGrp="1"/>
          </p:cNvSpPr>
          <p:nvPr>
            <p:ph type="ftr" sz="quarter" idx="20"/>
          </p:nvPr>
        </p:nvSpPr>
        <p:spPr/>
        <p:txBody>
          <a:bodyPr/>
          <a:lstStyle/>
          <a:p>
            <a:r>
              <a:rPr lang="en-US" dirty="0" smtClean="0"/>
              <a:t>Microsoft</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5A038477-B658-4B9B-AB30-645FCD07706C}" type="datetime1">
              <a:rPr lang="en-US" smtClean="0"/>
              <a:t>4/11/2013</a:t>
            </a:fld>
            <a:endParaRPr lang="en-US" dirty="0"/>
          </a:p>
        </p:txBody>
      </p:sp>
      <p:sp>
        <p:nvSpPr>
          <p:cNvPr id="3" name="Footer Placeholder 2"/>
          <p:cNvSpPr>
            <a:spLocks noGrp="1"/>
          </p:cNvSpPr>
          <p:nvPr>
            <p:ph type="ftr" sz="quarter" idx="22"/>
          </p:nvPr>
        </p:nvSpPr>
        <p:spPr/>
        <p:txBody>
          <a:bodyPr/>
          <a:lstStyle/>
          <a:p>
            <a:r>
              <a:rPr lang="en-US" dirty="0" smtClean="0"/>
              <a:t>Microsoft</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9AAC1120-BD83-4048-BA00-779A6377666C}" type="datetime1">
              <a:rPr lang="en-US" smtClean="0"/>
              <a:t>4/11/2013</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18"/>
          </p:nvPr>
        </p:nvSpPr>
        <p:spPr/>
        <p:txBody>
          <a:bodyPr/>
          <a:lstStyle/>
          <a:p>
            <a:fld id="{4AAE9F12-DBCD-49EB-AF87-30E9CAE69888}" type="datetime1">
              <a:rPr lang="en-US" smtClean="0"/>
              <a:t>4/11/2013</a:t>
            </a:fld>
            <a:endParaRPr lang="en-US" dirty="0"/>
          </a:p>
        </p:txBody>
      </p:sp>
      <p:sp>
        <p:nvSpPr>
          <p:cNvPr id="13" name="Footer Placeholder 12"/>
          <p:cNvSpPr>
            <a:spLocks noGrp="1"/>
          </p:cNvSpPr>
          <p:nvPr>
            <p:ph type="ftr" sz="quarter" idx="19"/>
          </p:nvPr>
        </p:nvSpPr>
        <p:spPr/>
        <p:txBody>
          <a:bodyPr/>
          <a:lstStyle/>
          <a:p>
            <a:r>
              <a:rPr lang="en-US" smtClean="0"/>
              <a:t>Microsoft confidential</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p:txBody>
          <a:bodyPr/>
          <a:lstStyle/>
          <a:p>
            <a:fld id="{B144B47E-32F1-4376-B255-AACC18F7F628}" type="datetime1">
              <a:rPr lang="en-US" smtClean="0"/>
              <a:t>4/11/2013</a:t>
            </a:fld>
            <a:endParaRPr lang="en-US" dirty="0"/>
          </a:p>
        </p:txBody>
      </p:sp>
      <p:sp>
        <p:nvSpPr>
          <p:cNvPr id="18" name="Footer Placeholder 17"/>
          <p:cNvSpPr>
            <a:spLocks noGrp="1"/>
          </p:cNvSpPr>
          <p:nvPr>
            <p:ph type="ftr" sz="quarter" idx="23"/>
          </p:nvPr>
        </p:nvSpPr>
        <p:spPr/>
        <p:txBody>
          <a:bodyPr/>
          <a:lstStyle/>
          <a:p>
            <a:r>
              <a:rPr lang="en-US" smtClean="0"/>
              <a:t>Microsoft confidential</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1"/>
          </p:nvPr>
        </p:nvSpPr>
        <p:spPr/>
        <p:txBody>
          <a:bodyPr/>
          <a:lstStyle/>
          <a:p>
            <a:fld id="{65FDB837-B1D3-4DC9-B088-0224C3358ECE}" type="datetime1">
              <a:rPr lang="en-US" smtClean="0"/>
              <a:t>4/11/2013</a:t>
            </a:fld>
            <a:endParaRPr lang="en-US" dirty="0"/>
          </a:p>
        </p:txBody>
      </p:sp>
      <p:sp>
        <p:nvSpPr>
          <p:cNvPr id="8" name="Footer Placeholder 7"/>
          <p:cNvSpPr>
            <a:spLocks noGrp="1"/>
          </p:cNvSpPr>
          <p:nvPr>
            <p:ph type="ftr" sz="quarter" idx="22"/>
          </p:nvPr>
        </p:nvSpPr>
        <p:spPr/>
        <p:txBody>
          <a:bodyPr/>
          <a:lstStyle/>
          <a:p>
            <a:r>
              <a:rPr lang="en-US" smtClean="0"/>
              <a:t>Microsoft confidential</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0"/>
          </p:nvPr>
        </p:nvSpPr>
        <p:spPr/>
        <p:txBody>
          <a:bodyPr/>
          <a:lstStyle/>
          <a:p>
            <a:fld id="{31E433CC-2B7D-4C81-9AC0-6A3D9C047EA4}" type="datetime1">
              <a:rPr lang="en-US" smtClean="0"/>
              <a:t>4/11/2013</a:t>
            </a:fld>
            <a:endParaRPr lang="en-US" dirty="0"/>
          </a:p>
        </p:txBody>
      </p:sp>
      <p:sp>
        <p:nvSpPr>
          <p:cNvPr id="8" name="Footer Placeholder 7"/>
          <p:cNvSpPr>
            <a:spLocks noGrp="1"/>
          </p:cNvSpPr>
          <p:nvPr>
            <p:ph type="ftr" sz="quarter" idx="21"/>
          </p:nvPr>
        </p:nvSpPr>
        <p:spPr/>
        <p:txBody>
          <a:bodyPr/>
          <a:lstStyle/>
          <a:p>
            <a:r>
              <a:rPr lang="en-US" smtClean="0"/>
              <a:t>Microsoft confidential</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B759D98-EAE2-45FF-92FC-E8016F3BA88C}" type="datetime1">
              <a:rPr lang="en-US" smtClean="0"/>
              <a:t>4/11/2013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1CF3759-0E2D-418B-9F1D-D47669AF3638}" type="datetime1">
              <a:rPr lang="en-US" smtClean="0"/>
              <a:t>4/11/2013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20A2AFA3-76B4-4F1D-925E-9100ACD37BD6}" type="datetime1">
              <a:rPr lang="en-US" smtClean="0"/>
              <a:t>4/11/2013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C1376E6C-763E-4426-8F6F-FC3A6C338537}" type="datetime1">
              <a:rPr lang="en-US" smtClean="0"/>
              <a:t>4/11/2013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9FD724BF-CFC4-42FD-BE4C-7B6091CF9FDF}" type="datetime1">
              <a:rPr lang="en-US" smtClean="0"/>
              <a:t>4/11/2013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t>4/11/2013</a:t>
            </a:fld>
            <a:endParaRPr lang="en-US" dirty="0"/>
          </a:p>
        </p:txBody>
      </p:sp>
      <p:sp>
        <p:nvSpPr>
          <p:cNvPr id="9" name="Footer Placeholder 8"/>
          <p:cNvSpPr>
            <a:spLocks noGrp="1"/>
          </p:cNvSpPr>
          <p:nvPr>
            <p:ph type="ftr" sz="quarter" idx="19"/>
          </p:nvPr>
        </p:nvSpPr>
        <p:spPr/>
        <p:txBody>
          <a:bodyPr/>
          <a:lstStyle/>
          <a:p>
            <a:r>
              <a:rPr lang="en-US" smtClean="0"/>
              <a:t>Microsoft confidential</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p:txBody>
          <a:bodyPr/>
          <a:lstStyle/>
          <a:p>
            <a:fld id="{B4E39EC3-634A-464F-A373-6B000589DEC7}" type="datetime1">
              <a:rPr lang="en-US" smtClean="0"/>
              <a:t>4/11/2013</a:t>
            </a:fld>
            <a:endParaRPr lang="en-US" dirty="0"/>
          </a:p>
        </p:txBody>
      </p:sp>
      <p:sp>
        <p:nvSpPr>
          <p:cNvPr id="9" name="Footer Placeholder 8"/>
          <p:cNvSpPr>
            <a:spLocks noGrp="1"/>
          </p:cNvSpPr>
          <p:nvPr>
            <p:ph type="ftr" sz="quarter" idx="28"/>
          </p:nvPr>
        </p:nvSpPr>
        <p:spPr/>
        <p:txBody>
          <a:bodyPr/>
          <a:lstStyle/>
          <a:p>
            <a:r>
              <a:rPr lang="en-US" smtClean="0"/>
              <a:t>Microsoft confidential</a:t>
            </a:r>
            <a:endParaRPr lang="en-US" dirty="0"/>
          </a:p>
        </p:txBody>
      </p:sp>
      <p:sp>
        <p:nvSpPr>
          <p:cNvPr id="20" name="Slide Number Placeholder 19"/>
          <p:cNvSpPr>
            <a:spLocks noGrp="1"/>
          </p:cNvSpPr>
          <p:nvPr>
            <p:ph type="sldNum" sz="quarter" idx="29"/>
          </p:nvPr>
        </p:nvSpPr>
        <p:spPr/>
        <p:txBody>
          <a:bodyPr/>
          <a:lstStyle/>
          <a:p>
            <a:fld id="{B6F15528-21DE-4FAA-801E-634DDDAF4B2B}" type="slidenum">
              <a:rPr lang="en-US" smtClean="0"/>
              <a:pPr/>
              <a:t>‹#›</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p:txBody>
          <a:bodyPr/>
          <a:lstStyle/>
          <a:p>
            <a:fld id="{C6E05236-6230-454E-916E-90E0BFB81E08}" type="datetime1">
              <a:rPr lang="en-US" smtClean="0"/>
              <a:t>4/11/2013</a:t>
            </a:fld>
            <a:endParaRPr lang="en-US" dirty="0"/>
          </a:p>
        </p:txBody>
      </p:sp>
      <p:sp>
        <p:nvSpPr>
          <p:cNvPr id="9" name="Footer Placeholder 8"/>
          <p:cNvSpPr>
            <a:spLocks noGrp="1"/>
          </p:cNvSpPr>
          <p:nvPr>
            <p:ph type="ftr" sz="quarter" idx="27"/>
          </p:nvPr>
        </p:nvSpPr>
        <p:spPr/>
        <p:txBody>
          <a:bodyPr/>
          <a:lstStyle/>
          <a:p>
            <a:r>
              <a:rPr lang="en-US" smtClean="0"/>
              <a:t>Microsoft confidential</a:t>
            </a:r>
            <a:endParaRPr lang="en-US" dirty="0"/>
          </a:p>
        </p:txBody>
      </p:sp>
      <p:sp>
        <p:nvSpPr>
          <p:cNvPr id="22" name="Slide Number Placeholder 21"/>
          <p:cNvSpPr>
            <a:spLocks noGrp="1"/>
          </p:cNvSpPr>
          <p:nvPr>
            <p:ph type="sldNum" sz="quarter" idx="28"/>
          </p:nvPr>
        </p:nvSpPr>
        <p:spPr/>
        <p:txBody>
          <a:bodyPr/>
          <a:lstStyle/>
          <a:p>
            <a:fld id="{B6F15528-21DE-4FAA-801E-634DDDAF4B2B}" type="slidenum">
              <a:rPr lang="en-US" smtClean="0"/>
              <a:pPr/>
              <a:t>‹#›</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3239" y="4359964"/>
            <a:ext cx="1806938" cy="427213"/>
          </a:xfrm>
          <a:prstGeom prst="rect">
            <a:avLst/>
          </a:prstGeom>
        </p:spPr>
      </p:pic>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68905B7-0AF8-4311-A816-0736BC558407}" type="datetime1">
              <a:rPr lang="en-US" smtClean="0"/>
              <a:t>4/11/2013</a:t>
            </a:fld>
            <a:endParaRPr lang="en-US" dirty="0"/>
          </a:p>
        </p:txBody>
      </p:sp>
      <p:sp>
        <p:nvSpPr>
          <p:cNvPr id="6" name="Footer Placeholder 5"/>
          <p:cNvSpPr>
            <a:spLocks noGrp="1"/>
          </p:cNvSpPr>
          <p:nvPr>
            <p:ph type="ftr" sz="quarter" idx="11"/>
          </p:nvPr>
        </p:nvSpPr>
        <p:spPr/>
        <p:txBody>
          <a:bodyPr/>
          <a:lstStyle/>
          <a:p>
            <a:r>
              <a:rPr lang="en-US" smtClean="0"/>
              <a:t>Microsoft confidential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9" name="Date Placeholder 48"/>
          <p:cNvSpPr>
            <a:spLocks noGrp="1"/>
          </p:cNvSpPr>
          <p:nvPr>
            <p:ph type="dt" sz="half" idx="19"/>
          </p:nvPr>
        </p:nvSpPr>
        <p:spPr/>
        <p:txBody>
          <a:bodyPr/>
          <a:lstStyle/>
          <a:p>
            <a:fld id="{ABF883E0-5EA3-4D5E-89C2-DD41B77FA2EC}" type="datetime1">
              <a:rPr lang="en-US" smtClean="0"/>
              <a:t>4/11/2013</a:t>
            </a:fld>
            <a:endParaRPr lang="en-US" dirty="0"/>
          </a:p>
        </p:txBody>
      </p:sp>
      <p:sp>
        <p:nvSpPr>
          <p:cNvPr id="53" name="Footer Placeholder 52"/>
          <p:cNvSpPr>
            <a:spLocks noGrp="1"/>
          </p:cNvSpPr>
          <p:nvPr>
            <p:ph type="ftr" sz="quarter" idx="20"/>
          </p:nvPr>
        </p:nvSpPr>
        <p:spPr/>
        <p:txBody>
          <a:bodyPr/>
          <a:lstStyle/>
          <a:p>
            <a:r>
              <a:rPr lang="en-US" smtClean="0"/>
              <a:t>Microsoft confidential</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56" name="Group 55"/>
          <p:cNvGrpSpPr/>
          <p:nvPr userDrawn="1"/>
        </p:nvGrpSpPr>
        <p:grpSpPr>
          <a:xfrm>
            <a:off x="7835582" y="4778737"/>
            <a:ext cx="851218" cy="115811"/>
            <a:chOff x="464820" y="471850"/>
            <a:chExt cx="2499360" cy="340045"/>
          </a:xfrm>
          <a:solidFill>
            <a:schemeClr val="tx1"/>
          </a:solidFill>
        </p:grpSpPr>
        <p:sp>
          <p:nvSpPr>
            <p:cNvPr id="5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18"/>
          </p:nvPr>
        </p:nvSpPr>
        <p:spPr/>
        <p:txBody>
          <a:bodyPr/>
          <a:lstStyle/>
          <a:p>
            <a:fld id="{3481A3E1-0744-45AC-A89C-879792E98581}" type="datetime1">
              <a:rPr lang="en-US" smtClean="0"/>
              <a:t>4/11/2013</a:t>
            </a:fld>
            <a:endParaRPr lang="en-US" dirty="0"/>
          </a:p>
        </p:txBody>
      </p:sp>
      <p:sp>
        <p:nvSpPr>
          <p:cNvPr id="30" name="Footer Placeholder 29"/>
          <p:cNvSpPr>
            <a:spLocks noGrp="1"/>
          </p:cNvSpPr>
          <p:nvPr>
            <p:ph type="ftr" sz="quarter" idx="19"/>
          </p:nvPr>
        </p:nvSpPr>
        <p:spPr/>
        <p:txBody>
          <a:bodyPr/>
          <a:lstStyle/>
          <a:p>
            <a:r>
              <a:rPr lang="en-US" smtClean="0"/>
              <a:t>Microsoft confidential</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2" name="Date Placeholder 1"/>
          <p:cNvSpPr>
            <a:spLocks noGrp="1"/>
          </p:cNvSpPr>
          <p:nvPr>
            <p:ph type="dt" sz="half" idx="18"/>
          </p:nvPr>
        </p:nvSpPr>
        <p:spPr/>
        <p:txBody>
          <a:bodyPr/>
          <a:lstStyle/>
          <a:p>
            <a:fld id="{1F3683FE-7130-4BF0-A458-E2999B17E7DD}" type="datetime1">
              <a:rPr lang="en-US" smtClean="0"/>
              <a:t>4/11/2013</a:t>
            </a:fld>
            <a:endParaRPr lang="en-US" dirty="0"/>
          </a:p>
        </p:txBody>
      </p:sp>
      <p:sp>
        <p:nvSpPr>
          <p:cNvPr id="4" name="Footer Placeholder 3"/>
          <p:cNvSpPr>
            <a:spLocks noGrp="1"/>
          </p:cNvSpPr>
          <p:nvPr>
            <p:ph type="ftr" sz="quarter" idx="19"/>
          </p:nvPr>
        </p:nvSpPr>
        <p:spPr/>
        <p:txBody>
          <a:bodyPr/>
          <a:lstStyle/>
          <a:p>
            <a:r>
              <a:rPr lang="en-US" smtClean="0"/>
              <a:t>Microsoft confidential</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D594E478-84C9-4A05-89FD-0B4F0A9713D2}" type="datetime1">
              <a:rPr lang="en-US" smtClean="0"/>
              <a:t>4/11/2013</a:t>
            </a:fld>
            <a:endParaRPr lang="en-US" dirty="0"/>
          </a:p>
        </p:txBody>
      </p:sp>
      <p:sp>
        <p:nvSpPr>
          <p:cNvPr id="4" name="Footer Placeholder 3"/>
          <p:cNvSpPr>
            <a:spLocks noGrp="1"/>
          </p:cNvSpPr>
          <p:nvPr>
            <p:ph type="ftr" sz="quarter" idx="20"/>
          </p:nvPr>
        </p:nvSpPr>
        <p:spPr/>
        <p:txBody>
          <a:bodyPr/>
          <a:lstStyle/>
          <a:p>
            <a:r>
              <a:rPr lang="en-US" smtClean="0"/>
              <a:t>Microsoft confidential</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A505CA-3565-4218-B93C-6E123BB3E7C0}" type="datetime1">
              <a:rPr lang="en-US" smtClean="0"/>
              <a:t>4/11/2013</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40F081CE-F4EC-4743-BE49-BB19EB5BA6F6}" type="datetime1">
              <a:rPr lang="en-US" smtClean="0"/>
              <a:t>4/11/2013</a:t>
            </a:fld>
            <a:endParaRPr lang="en-US" dirty="0"/>
          </a:p>
        </p:txBody>
      </p:sp>
      <p:sp>
        <p:nvSpPr>
          <p:cNvPr id="3" name="Footer Placeholder 2"/>
          <p:cNvSpPr>
            <a:spLocks noGrp="1"/>
          </p:cNvSpPr>
          <p:nvPr>
            <p:ph type="ftr" sz="quarter" idx="20"/>
          </p:nvPr>
        </p:nvSpPr>
        <p:spPr/>
        <p:txBody>
          <a:bodyPr/>
          <a:lstStyle/>
          <a:p>
            <a:r>
              <a:rPr lang="en-US" smtClean="0"/>
              <a:t>Microsoft confidential</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68110428-EB6C-4877-8C24-FCCE6403E725}" type="datetime1">
              <a:rPr lang="en-US" smtClean="0"/>
              <a:t>4/11/2013</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2DCA68-CFD6-4FD9-85E5-05EA6E1BA13A}" type="datetime1">
              <a:rPr lang="en-US" smtClean="0"/>
              <a:t>4/11/2013</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912" y="434031"/>
            <a:ext cx="2527011" cy="597460"/>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9D28D06-218E-4EE5-AC47-A9F3FEC497C6}" type="datetime1">
              <a:rPr lang="en-US" smtClean="0"/>
              <a:t>4/11/2013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7422487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3" name="Date Placeholder 2"/>
          <p:cNvSpPr>
            <a:spLocks noGrp="1"/>
          </p:cNvSpPr>
          <p:nvPr>
            <p:ph type="dt" sz="half" idx="10"/>
          </p:nvPr>
        </p:nvSpPr>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22870"/>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428750"/>
            <a:ext cx="8382000" cy="3165872"/>
          </a:xfrm>
        </p:spPr>
        <p:txBody>
          <a:bodyPr>
            <a:normAutofit/>
          </a:bodyPr>
          <a:lstStyle>
            <a:lvl1pPr marL="389383" indent="-389383">
              <a:buFont typeface="Wingdings" pitchFamily="2" charset="2"/>
              <a:buChar char="§"/>
              <a:defRPr sz="2400">
                <a:solidFill>
                  <a:schemeClr val="tx1"/>
                </a:solidFill>
              </a:defRPr>
            </a:lvl1pPr>
            <a:lvl2pPr marL="894335" indent="-382271">
              <a:buFont typeface="Wingdings" pitchFamily="2" charset="2"/>
              <a:buChar char="§"/>
              <a:defRPr sz="2400">
                <a:solidFill>
                  <a:schemeClr val="tx1"/>
                </a:solidFill>
              </a:defRPr>
            </a:lvl2pPr>
            <a:lvl3pPr marL="1413511" indent="-389383">
              <a:buFont typeface="Wingdings" pitchFamily="2" charset="2"/>
              <a:buChar char="§"/>
              <a:defRPr sz="2400">
                <a:solidFill>
                  <a:schemeClr val="tx1"/>
                </a:solidFill>
              </a:defRPr>
            </a:lvl3pPr>
            <a:lvl4pPr marL="1918463" indent="-382271">
              <a:buFont typeface="Wingdings" pitchFamily="2" charset="2"/>
              <a:buChar char="§"/>
              <a:defRPr sz="2400">
                <a:solidFill>
                  <a:schemeClr val="tx1"/>
                </a:solidFill>
              </a:defRPr>
            </a:lvl4pPr>
            <a:lvl5pPr marL="2437639" indent="-389383">
              <a:buFont typeface="Wingdings" pitchFamily="2" charset="2"/>
              <a:buChar char="§"/>
              <a:defRPr sz="2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701367" y="4785224"/>
            <a:ext cx="1122141" cy="257300"/>
          </a:xfrm>
          <a:prstGeom prst="rect">
            <a:avLst/>
          </a:prstGeom>
          <a:noFill/>
        </p:spPr>
        <p:txBody>
          <a:bodyPr wrap="none" lIns="102413" tIns="51206" rIns="102413" bIns="51206" rtlCol="0" anchor="ctr" anchorCtr="0">
            <a:spAutoFit/>
          </a:bodyPr>
          <a:lstStyle/>
          <a:p>
            <a:pPr algn="l"/>
            <a:r>
              <a:rPr lang="en-US" sz="1000" spc="0" dirty="0" smtClean="0">
                <a:solidFill>
                  <a:schemeClr val="tx1"/>
                </a:solidFill>
              </a:rPr>
              <a:t>Windows Phone</a:t>
            </a:r>
            <a:endParaRPr lang="en-US" sz="1000" spc="0" dirty="0" smtClean="0">
              <a:solidFill>
                <a:schemeClr val="tx1">
                  <a:lumMod val="60000"/>
                  <a:lumOff val="40000"/>
                </a:schemeClr>
              </a:solidFill>
            </a:endParaRPr>
          </a:p>
        </p:txBody>
      </p:sp>
      <p:sp>
        <p:nvSpPr>
          <p:cNvPr id="9" name="Freeform 32"/>
          <p:cNvSpPr>
            <a:spLocks noEditPoints="1"/>
          </p:cNvSpPr>
          <p:nvPr userDrawn="1"/>
        </p:nvSpPr>
        <p:spPr bwMode="auto">
          <a:xfrm>
            <a:off x="7391401" y="4803094"/>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78657441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342076539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342076539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413" tIns="51206" rIns="102413" bIns="51206" rtlCol="0" anchor="ctr"/>
          <a:lstStyle/>
          <a:p>
            <a:pPr algn="ctr"/>
            <a:endParaRPr lang="en-US" spc="-105"/>
          </a:p>
        </p:txBody>
      </p:sp>
      <p:sp>
        <p:nvSpPr>
          <p:cNvPr id="2" name="Title 1"/>
          <p:cNvSpPr>
            <a:spLocks noGrp="1"/>
          </p:cNvSpPr>
          <p:nvPr>
            <p:ph type="title" hasCustomPrompt="1"/>
          </p:nvPr>
        </p:nvSpPr>
        <p:spPr>
          <a:xfrm>
            <a:off x="304800" y="622889"/>
            <a:ext cx="8458200" cy="3676266"/>
          </a:xfrm>
        </p:spPr>
        <p:txBody>
          <a:bodyPr anchor="ctr" anchorCtr="0">
            <a:noAutofit/>
          </a:bodyPr>
          <a:lstStyle>
            <a:lvl1pPr algn="l">
              <a:defRPr sz="6700" b="0" cap="none" spc="0"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5D3A53F4-5B22-4341-B64C-E9463FE4FF78}" type="datetime1">
              <a:rPr lang="en-US" smtClean="0"/>
              <a:t>4/11/2013</a:t>
            </a:fld>
            <a:endParaRPr lang="en-US"/>
          </a:p>
        </p:txBody>
      </p:sp>
      <p:sp>
        <p:nvSpPr>
          <p:cNvPr id="5" name="Footer Placeholder 4"/>
          <p:cNvSpPr>
            <a:spLocks noGrp="1"/>
          </p:cNvSpPr>
          <p:nvPr>
            <p:ph type="ftr" sz="quarter" idx="11"/>
          </p:nvPr>
        </p:nvSpPr>
        <p:spPr>
          <a:xfrm>
            <a:off x="3964493" y="4822870"/>
            <a:ext cx="2895600" cy="182012"/>
          </a:xfrm>
          <a:prstGeom prst="rect">
            <a:avLst/>
          </a:prstGeom>
        </p:spPr>
        <p:txBody>
          <a:bodyPr lIns="64008" tIns="32004" rIns="64008" bIns="32004"/>
          <a:lstStyle/>
          <a:p>
            <a:r>
              <a:rPr lang="en-US" smtClean="0"/>
              <a:t>‹#›</a:t>
            </a:r>
            <a:endParaRPr lang="en-US"/>
          </a:p>
        </p:txBody>
      </p:sp>
    </p:spTree>
    <p:extLst>
      <p:ext uri="{BB962C8B-B14F-4D97-AF65-F5344CB8AC3E}">
        <p14:creationId xmlns:p14="http://schemas.microsoft.com/office/powerpoint/2010/main" val="2731095337"/>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3571876"/>
            <a:ext cx="8382000" cy="619125"/>
          </a:xfrm>
        </p:spPr>
        <p:txBody>
          <a:bodyPr>
            <a:normAutofit/>
          </a:bodyPr>
          <a:lstStyle>
            <a:lvl1pPr marL="0" indent="0">
              <a:buNone/>
              <a:defRPr sz="3800" spc="0" baseline="0">
                <a:solidFill>
                  <a:schemeClr val="bg1"/>
                </a:solidFill>
              </a:defRPr>
            </a:lvl1pPr>
            <a:lvl2pPr marL="512064" indent="0">
              <a:buNone/>
              <a:defRPr>
                <a:solidFill>
                  <a:schemeClr val="bg1"/>
                </a:solidFill>
              </a:defRPr>
            </a:lvl2pPr>
            <a:lvl3pPr marL="1024128" indent="0">
              <a:buNone/>
              <a:defRPr>
                <a:solidFill>
                  <a:schemeClr val="bg1"/>
                </a:solidFill>
              </a:defRPr>
            </a:lvl3pPr>
            <a:lvl4pPr marL="1536192" indent="0">
              <a:buNone/>
              <a:defRPr>
                <a:solidFill>
                  <a:schemeClr val="bg1"/>
                </a:solidFill>
              </a:defRPr>
            </a:lvl4pPr>
            <a:lvl5pPr marL="2048256" indent="0">
              <a:buNone/>
              <a:defRPr>
                <a:solidFill>
                  <a:schemeClr val="bg1"/>
                </a:solidFill>
              </a:defRPr>
            </a:lvl5pPr>
          </a:lstStyle>
          <a:p>
            <a:pPr lvl="0"/>
            <a:r>
              <a:rPr lang="en-US" dirty="0" smtClean="0"/>
              <a:t>Click to edit text</a:t>
            </a:r>
          </a:p>
        </p:txBody>
      </p:sp>
      <p:sp>
        <p:nvSpPr>
          <p:cNvPr id="8" name="Title 4"/>
          <p:cNvSpPr>
            <a:spLocks noGrp="1"/>
          </p:cNvSpPr>
          <p:nvPr>
            <p:ph type="title"/>
          </p:nvPr>
        </p:nvSpPr>
        <p:spPr>
          <a:xfrm>
            <a:off x="476250" y="238125"/>
            <a:ext cx="7467600" cy="387798"/>
          </a:xfrm>
        </p:spPr>
        <p:txBody>
          <a:bodyPr/>
          <a:lstStyle>
            <a:lvl1pPr>
              <a:defRPr spc="0" baseline="0">
                <a:solidFill>
                  <a:schemeClr val="bg1"/>
                </a:solidFill>
              </a:defRPr>
            </a:lvl1pPr>
          </a:lstStyle>
          <a:p>
            <a:r>
              <a:rPr lang="en-US" dirty="0" smtClean="0"/>
              <a:t>Demo</a:t>
            </a:r>
            <a:endParaRPr lang="en-US" dirty="0"/>
          </a:p>
        </p:txBody>
      </p:sp>
      <p:sp>
        <p:nvSpPr>
          <p:cNvPr id="5" name="TextBox 4"/>
          <p:cNvSpPr txBox="1"/>
          <p:nvPr userDrawn="1"/>
        </p:nvSpPr>
        <p:spPr>
          <a:xfrm>
            <a:off x="485322" y="1975998"/>
            <a:ext cx="1979132" cy="895630"/>
          </a:xfrm>
          <a:prstGeom prst="rect">
            <a:avLst/>
          </a:prstGeom>
          <a:noFill/>
        </p:spPr>
        <p:txBody>
          <a:bodyPr wrap="none" lIns="64008" tIns="32004" rIns="64008" bIns="32004" rtlCol="0">
            <a:spAutoFit/>
          </a:bodyPr>
          <a:lstStyle/>
          <a:p>
            <a:r>
              <a:rPr lang="en-GB" sz="5400" b="0" kern="1200" spc="0" baseline="0" dirty="0" smtClean="0">
                <a:solidFill>
                  <a:schemeClr val="bg1"/>
                </a:solidFill>
                <a:latin typeface="+mj-lt"/>
                <a:ea typeface="+mj-ea"/>
                <a:cs typeface="+mj-cs"/>
              </a:rPr>
              <a:t>Demo</a:t>
            </a:r>
            <a:endParaRPr lang="en-GB" sz="4500" b="0" kern="1200" spc="0" baseline="0" dirty="0">
              <a:solidFill>
                <a:schemeClr val="bg1"/>
              </a:solidFill>
              <a:latin typeface="+mj-lt"/>
              <a:ea typeface="+mj-ea"/>
              <a:cs typeface="+mj-cs"/>
            </a:endParaRPr>
          </a:p>
        </p:txBody>
      </p:sp>
    </p:spTree>
    <p:extLst>
      <p:ext uri="{BB962C8B-B14F-4D97-AF65-F5344CB8AC3E}">
        <p14:creationId xmlns:p14="http://schemas.microsoft.com/office/powerpoint/2010/main" val="126152757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413" tIns="51206" rIns="102413" bIns="51206" rtlCol="0" anchor="ctr"/>
          <a:lstStyle/>
          <a:p>
            <a:pPr algn="ctr"/>
            <a:endParaRPr lang="en-US" spc="-105"/>
          </a:p>
        </p:txBody>
      </p:sp>
      <p:sp>
        <p:nvSpPr>
          <p:cNvPr id="2" name="Title 1"/>
          <p:cNvSpPr>
            <a:spLocks noGrp="1"/>
          </p:cNvSpPr>
          <p:nvPr>
            <p:ph type="title" hasCustomPrompt="1"/>
          </p:nvPr>
        </p:nvSpPr>
        <p:spPr>
          <a:xfrm>
            <a:off x="304800" y="622889"/>
            <a:ext cx="8458200" cy="3676266"/>
          </a:xfrm>
        </p:spPr>
        <p:txBody>
          <a:bodyPr anchor="ctr" anchorCtr="0">
            <a:noAutofit/>
          </a:bodyPr>
          <a:lstStyle>
            <a:lvl1pPr algn="l">
              <a:defRPr sz="6700" b="0" cap="none" spc="0"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5D3A53F4-5B22-4341-B64C-E9463FE4FF78}" type="datetime1">
              <a:rPr lang="en-US" smtClean="0"/>
              <a:t>4/11/2013</a:t>
            </a:fld>
            <a:endParaRPr lang="en-US"/>
          </a:p>
        </p:txBody>
      </p:sp>
      <p:sp>
        <p:nvSpPr>
          <p:cNvPr id="5" name="Footer Placeholder 4"/>
          <p:cNvSpPr>
            <a:spLocks noGrp="1"/>
          </p:cNvSpPr>
          <p:nvPr>
            <p:ph type="ftr" sz="quarter" idx="11"/>
          </p:nvPr>
        </p:nvSpPr>
        <p:spPr>
          <a:xfrm>
            <a:off x="3964493" y="4822870"/>
            <a:ext cx="2895600" cy="182012"/>
          </a:xfrm>
          <a:prstGeom prst="rect">
            <a:avLst/>
          </a:prstGeom>
        </p:spPr>
        <p:txBody>
          <a:bodyPr lIns="64008" tIns="32004" rIns="64008" bIns="32004"/>
          <a:lstStyle/>
          <a:p>
            <a:r>
              <a:rPr lang="en-US" smtClean="0"/>
              <a:t>‹#›</a:t>
            </a:r>
            <a:endParaRPr lang="en-US"/>
          </a:p>
        </p:txBody>
      </p:sp>
    </p:spTree>
    <p:extLst>
      <p:ext uri="{BB962C8B-B14F-4D97-AF65-F5344CB8AC3E}">
        <p14:creationId xmlns:p14="http://schemas.microsoft.com/office/powerpoint/2010/main" val="273109533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9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0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2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3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7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8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5"/>
          <p:cNvSpPr>
            <a:spLocks noGrp="1"/>
          </p:cNvSpPr>
          <p:nvPr>
            <p:ph type="body" sz="quarter" idx="12"/>
          </p:nvPr>
        </p:nvSpPr>
        <p:spPr>
          <a:xfrm>
            <a:off x="381000" y="1028700"/>
            <a:ext cx="3886200" cy="3943350"/>
          </a:xfrm>
        </p:spPr>
        <p:txBody>
          <a:bodyPr/>
          <a:lstStyle>
            <a:lvl1pPr marL="261367" indent="-261367">
              <a:buFont typeface="Arial"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3"/>
          </p:nvPr>
        </p:nvSpPr>
        <p:spPr>
          <a:xfrm>
            <a:off x="4724400" y="1028700"/>
            <a:ext cx="3886200" cy="3943350"/>
          </a:xfrm>
        </p:spPr>
        <p:txBody>
          <a:bodyPr/>
          <a:lstStyle>
            <a:lvl1pPr marL="261367" indent="-261367">
              <a:buFont typeface="Arial"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389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4/11/2013</a:t>
            </a:fld>
            <a:endParaRPr lang="en-US" dirty="0"/>
          </a:p>
        </p:txBody>
      </p:sp>
      <p:sp>
        <p:nvSpPr>
          <p:cNvPr id="14" name="Footer Placeholder 13"/>
          <p:cNvSpPr>
            <a:spLocks noGrp="1"/>
          </p:cNvSpPr>
          <p:nvPr>
            <p:ph type="ftr" sz="quarter" idx="19"/>
          </p:nvPr>
        </p:nvSpPr>
        <p:spPr/>
        <p:txBody>
          <a:bodyPr/>
          <a:lstStyle/>
          <a:p>
            <a:r>
              <a:rPr lang="en-US" dirty="0" smtClean="0"/>
              <a:t>Microsoft</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9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0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413" tIns="51206" rIns="102413" bIns="51206" rtlCol="0" anchor="ctr"/>
          <a:lstStyle/>
          <a:p>
            <a:pPr algn="ctr"/>
            <a:endParaRPr lang="en-US" spc="-105"/>
          </a:p>
        </p:txBody>
      </p:sp>
      <p:sp>
        <p:nvSpPr>
          <p:cNvPr id="2" name="Title 1"/>
          <p:cNvSpPr>
            <a:spLocks noGrp="1"/>
          </p:cNvSpPr>
          <p:nvPr>
            <p:ph type="title" hasCustomPrompt="1"/>
          </p:nvPr>
        </p:nvSpPr>
        <p:spPr>
          <a:xfrm>
            <a:off x="304800" y="622889"/>
            <a:ext cx="8458200" cy="3676266"/>
          </a:xfrm>
        </p:spPr>
        <p:txBody>
          <a:bodyPr anchor="ctr" anchorCtr="0">
            <a:noAutofit/>
          </a:bodyPr>
          <a:lstStyle>
            <a:lvl1pPr algn="l">
              <a:defRPr sz="6700" b="0" cap="none" spc="0"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5D3A53F4-5B22-4341-B64C-E9463FE4FF78}" type="datetime1">
              <a:rPr lang="en-US" smtClean="0"/>
              <a:t>4/11/2013</a:t>
            </a:fld>
            <a:endParaRPr lang="en-US"/>
          </a:p>
        </p:txBody>
      </p:sp>
      <p:sp>
        <p:nvSpPr>
          <p:cNvPr id="5" name="Footer Placeholder 4"/>
          <p:cNvSpPr>
            <a:spLocks noGrp="1"/>
          </p:cNvSpPr>
          <p:nvPr>
            <p:ph type="ftr" sz="quarter" idx="11"/>
          </p:nvPr>
        </p:nvSpPr>
        <p:spPr>
          <a:xfrm>
            <a:off x="3964493" y="4822870"/>
            <a:ext cx="2895600" cy="182012"/>
          </a:xfrm>
          <a:prstGeom prst="rect">
            <a:avLst/>
          </a:prstGeom>
        </p:spPr>
        <p:txBody>
          <a:bodyPr lIns="64008" tIns="32004" rIns="64008" bIns="32004"/>
          <a:lstStyle/>
          <a:p>
            <a:r>
              <a:rPr lang="en-US" smtClean="0"/>
              <a:t>‹#›</a:t>
            </a:r>
            <a:endParaRPr lang="en-US"/>
          </a:p>
        </p:txBody>
      </p:sp>
    </p:spTree>
    <p:extLst>
      <p:ext uri="{BB962C8B-B14F-4D97-AF65-F5344CB8AC3E}">
        <p14:creationId xmlns:p14="http://schemas.microsoft.com/office/powerpoint/2010/main" val="273109533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2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3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4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5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6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413" tIns="51206" rIns="102413" bIns="51206" rtlCol="0" anchor="ctr"/>
          <a:lstStyle/>
          <a:p>
            <a:pPr algn="ctr"/>
            <a:endParaRPr lang="en-US" spc="-105"/>
          </a:p>
        </p:txBody>
      </p:sp>
      <p:sp>
        <p:nvSpPr>
          <p:cNvPr id="2" name="Title 1"/>
          <p:cNvSpPr>
            <a:spLocks noGrp="1"/>
          </p:cNvSpPr>
          <p:nvPr>
            <p:ph type="title" hasCustomPrompt="1"/>
          </p:nvPr>
        </p:nvSpPr>
        <p:spPr>
          <a:xfrm>
            <a:off x="304800" y="622889"/>
            <a:ext cx="8458200" cy="3676266"/>
          </a:xfrm>
        </p:spPr>
        <p:txBody>
          <a:bodyPr anchor="ctr" anchorCtr="0">
            <a:noAutofit/>
          </a:bodyPr>
          <a:lstStyle>
            <a:lvl1pPr algn="l">
              <a:defRPr sz="6700" b="0" cap="none" spc="0"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5D3A53F4-5B22-4341-B64C-E9463FE4FF78}" type="datetime1">
              <a:rPr lang="en-US" smtClean="0"/>
              <a:t>4/11/2013</a:t>
            </a:fld>
            <a:endParaRPr lang="en-US"/>
          </a:p>
        </p:txBody>
      </p:sp>
      <p:sp>
        <p:nvSpPr>
          <p:cNvPr id="5" name="Footer Placeholder 4"/>
          <p:cNvSpPr>
            <a:spLocks noGrp="1"/>
          </p:cNvSpPr>
          <p:nvPr>
            <p:ph type="ftr" sz="quarter" idx="11"/>
          </p:nvPr>
        </p:nvSpPr>
        <p:spPr>
          <a:xfrm>
            <a:off x="3964493" y="4822870"/>
            <a:ext cx="2895600" cy="182012"/>
          </a:xfrm>
          <a:prstGeom prst="rect">
            <a:avLst/>
          </a:prstGeom>
        </p:spPr>
        <p:txBody>
          <a:bodyPr lIns="64008" tIns="32004" rIns="64008" bIns="32004"/>
          <a:lstStyle/>
          <a:p>
            <a:r>
              <a:rPr lang="en-US" smtClean="0"/>
              <a:t>‹#›</a:t>
            </a:r>
            <a:endParaRPr lang="en-US"/>
          </a:p>
        </p:txBody>
      </p:sp>
    </p:spTree>
    <p:extLst>
      <p:ext uri="{BB962C8B-B14F-4D97-AF65-F5344CB8AC3E}">
        <p14:creationId xmlns:p14="http://schemas.microsoft.com/office/powerpoint/2010/main" val="27310953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Date Placeholder 15"/>
          <p:cNvSpPr>
            <a:spLocks noGrp="1"/>
          </p:cNvSpPr>
          <p:nvPr>
            <p:ph type="dt" sz="half" idx="18"/>
          </p:nvPr>
        </p:nvSpPr>
        <p:spPr/>
        <p:txBody>
          <a:bodyPr/>
          <a:lstStyle/>
          <a:p>
            <a:fld id="{E7AB34F0-2EF5-4F59-83F0-0A2CA5B1ABC0}" type="datetime1">
              <a:rPr lang="en-US" smtClean="0"/>
              <a:t>4/11/2013</a:t>
            </a:fld>
            <a:endParaRPr lang="en-US" dirty="0"/>
          </a:p>
        </p:txBody>
      </p:sp>
      <p:sp>
        <p:nvSpPr>
          <p:cNvPr id="17" name="Footer Placeholder 16"/>
          <p:cNvSpPr>
            <a:spLocks noGrp="1"/>
          </p:cNvSpPr>
          <p:nvPr>
            <p:ph type="ftr" sz="quarter" idx="19"/>
          </p:nvPr>
        </p:nvSpPr>
        <p:spPr/>
        <p:txBody>
          <a:bodyPr/>
          <a:lstStyle/>
          <a:p>
            <a:r>
              <a:rPr lang="en-US" dirty="0" smtClean="0"/>
              <a:t>Microsoft</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7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8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9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413" tIns="51206" rIns="102413" bIns="51206" rtlCol="0" anchor="ctr"/>
          <a:lstStyle/>
          <a:p>
            <a:pPr algn="ctr"/>
            <a:endParaRPr lang="en-US" spc="-105"/>
          </a:p>
        </p:txBody>
      </p:sp>
      <p:sp>
        <p:nvSpPr>
          <p:cNvPr id="2" name="Title 1"/>
          <p:cNvSpPr>
            <a:spLocks noGrp="1"/>
          </p:cNvSpPr>
          <p:nvPr>
            <p:ph type="title" hasCustomPrompt="1"/>
          </p:nvPr>
        </p:nvSpPr>
        <p:spPr>
          <a:xfrm>
            <a:off x="304800" y="622889"/>
            <a:ext cx="8458200" cy="3676266"/>
          </a:xfrm>
        </p:spPr>
        <p:txBody>
          <a:bodyPr anchor="ctr" anchorCtr="0">
            <a:noAutofit/>
          </a:bodyPr>
          <a:lstStyle>
            <a:lvl1pPr algn="l">
              <a:defRPr sz="6700" b="0" cap="none" spc="0"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5D3A53F4-5B22-4341-B64C-E9463FE4FF78}" type="datetime1">
              <a:rPr lang="en-US" smtClean="0"/>
              <a:t>4/11/2013</a:t>
            </a:fld>
            <a:endParaRPr lang="en-US"/>
          </a:p>
        </p:txBody>
      </p:sp>
      <p:sp>
        <p:nvSpPr>
          <p:cNvPr id="5" name="Footer Placeholder 4"/>
          <p:cNvSpPr>
            <a:spLocks noGrp="1"/>
          </p:cNvSpPr>
          <p:nvPr>
            <p:ph type="ftr" sz="quarter" idx="11"/>
          </p:nvPr>
        </p:nvSpPr>
        <p:spPr>
          <a:xfrm>
            <a:off x="3964493" y="4822870"/>
            <a:ext cx="2895600" cy="182012"/>
          </a:xfrm>
          <a:prstGeom prst="rect">
            <a:avLst/>
          </a:prstGeom>
        </p:spPr>
        <p:txBody>
          <a:bodyPr lIns="64008" tIns="32004" rIns="64008" bIns="32004"/>
          <a:lstStyle/>
          <a:p>
            <a:r>
              <a:rPr lang="en-US" smtClean="0"/>
              <a:t>‹#›</a:t>
            </a:r>
            <a:endParaRPr lang="en-US"/>
          </a:p>
        </p:txBody>
      </p:sp>
    </p:spTree>
    <p:extLst>
      <p:ext uri="{BB962C8B-B14F-4D97-AF65-F5344CB8AC3E}">
        <p14:creationId xmlns:p14="http://schemas.microsoft.com/office/powerpoint/2010/main" val="273109533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2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413" tIns="51206" rIns="102413" bIns="51206" rtlCol="0" anchor="ctr"/>
          <a:lstStyle/>
          <a:p>
            <a:pPr algn="ctr"/>
            <a:endParaRPr lang="en-US" spc="-105"/>
          </a:p>
        </p:txBody>
      </p:sp>
      <p:sp>
        <p:nvSpPr>
          <p:cNvPr id="2" name="Title 1"/>
          <p:cNvSpPr>
            <a:spLocks noGrp="1"/>
          </p:cNvSpPr>
          <p:nvPr>
            <p:ph type="title" hasCustomPrompt="1"/>
          </p:nvPr>
        </p:nvSpPr>
        <p:spPr>
          <a:xfrm>
            <a:off x="304800" y="622889"/>
            <a:ext cx="8458200" cy="3676266"/>
          </a:xfrm>
        </p:spPr>
        <p:txBody>
          <a:bodyPr anchor="ctr" anchorCtr="0">
            <a:noAutofit/>
          </a:bodyPr>
          <a:lstStyle>
            <a:lvl1pPr algn="l">
              <a:defRPr sz="6700" b="0" cap="none" spc="0"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5D3A53F4-5B22-4341-B64C-E9463FE4FF78}" type="datetime1">
              <a:rPr lang="en-US" smtClean="0"/>
              <a:t>4/11/2013</a:t>
            </a:fld>
            <a:endParaRPr lang="en-US"/>
          </a:p>
        </p:txBody>
      </p:sp>
      <p:sp>
        <p:nvSpPr>
          <p:cNvPr id="5" name="Footer Placeholder 4"/>
          <p:cNvSpPr>
            <a:spLocks noGrp="1"/>
          </p:cNvSpPr>
          <p:nvPr>
            <p:ph type="ftr" sz="quarter" idx="11"/>
          </p:nvPr>
        </p:nvSpPr>
        <p:spPr>
          <a:xfrm>
            <a:off x="3964493" y="4822870"/>
            <a:ext cx="2895600" cy="182012"/>
          </a:xfrm>
          <a:prstGeom prst="rect">
            <a:avLst/>
          </a:prstGeom>
        </p:spPr>
        <p:txBody>
          <a:bodyPr lIns="64008" tIns="32004" rIns="64008" bIns="32004"/>
          <a:lstStyle/>
          <a:p>
            <a:r>
              <a:rPr lang="en-US" smtClean="0"/>
              <a:t>‹#›</a:t>
            </a:r>
            <a:endParaRPr lang="en-US"/>
          </a:p>
        </p:txBody>
      </p:sp>
    </p:spTree>
    <p:extLst>
      <p:ext uri="{BB962C8B-B14F-4D97-AF65-F5344CB8AC3E}">
        <p14:creationId xmlns:p14="http://schemas.microsoft.com/office/powerpoint/2010/main" val="2731095337"/>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4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42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8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20871258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Date Placeholder 17"/>
          <p:cNvSpPr>
            <a:spLocks noGrp="1"/>
          </p:cNvSpPr>
          <p:nvPr>
            <p:ph type="dt" sz="half" idx="20"/>
          </p:nvPr>
        </p:nvSpPr>
        <p:spPr/>
        <p:txBody>
          <a:bodyPr/>
          <a:lstStyle/>
          <a:p>
            <a:fld id="{519E6589-18A9-445E-BF30-CD70E2BF8219}" type="datetime1">
              <a:rPr lang="en-US" smtClean="0"/>
              <a:t>4/11/2013</a:t>
            </a:fld>
            <a:endParaRPr lang="en-US" dirty="0"/>
          </a:p>
        </p:txBody>
      </p:sp>
      <p:sp>
        <p:nvSpPr>
          <p:cNvPr id="25" name="Footer Placeholder 24"/>
          <p:cNvSpPr>
            <a:spLocks noGrp="1"/>
          </p:cNvSpPr>
          <p:nvPr>
            <p:ph type="ftr" sz="quarter" idx="21"/>
          </p:nvPr>
        </p:nvSpPr>
        <p:spPr/>
        <p:txBody>
          <a:bodyPr/>
          <a:lstStyle/>
          <a:p>
            <a:r>
              <a:rPr lang="en-US" dirty="0" smtClean="0"/>
              <a:t>Microsoft</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Legal">
    <p:spTree>
      <p:nvGrpSpPr>
        <p:cNvPr id="1" name=""/>
        <p:cNvGrpSpPr/>
        <p:nvPr/>
      </p:nvGrpSpPr>
      <p:grpSpPr>
        <a:xfrm>
          <a:off x="0" y="0"/>
          <a:ext cx="0" cy="0"/>
          <a:chOff x="0" y="0"/>
          <a:chExt cx="0" cy="0"/>
        </a:xfrm>
      </p:grpSpPr>
      <p:sp>
        <p:nvSpPr>
          <p:cNvPr id="25" name="Rectangle 24"/>
          <p:cNvSpPr/>
          <p:nvPr userDrawn="1"/>
        </p:nvSpPr>
        <p:spPr>
          <a:xfrm>
            <a:off x="3" y="2"/>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413" tIns="51206" rIns="102413" bIns="51206" rtlCol="0" anchor="ctr"/>
          <a:lstStyle/>
          <a:p>
            <a:pPr algn="ctr"/>
            <a:endParaRPr lang="en-US" dirty="0"/>
          </a:p>
        </p:txBody>
      </p:sp>
      <p:sp>
        <p:nvSpPr>
          <p:cNvPr id="7" name="TextBox 6"/>
          <p:cNvSpPr txBox="1"/>
          <p:nvPr userDrawn="1"/>
        </p:nvSpPr>
        <p:spPr>
          <a:xfrm>
            <a:off x="1926828" y="1578704"/>
            <a:ext cx="5159772" cy="1324259"/>
          </a:xfrm>
          <a:prstGeom prst="rect">
            <a:avLst/>
          </a:prstGeom>
          <a:noFill/>
        </p:spPr>
        <p:txBody>
          <a:bodyPr wrap="square" lIns="102413" tIns="51206" rIns="102413" bIns="51206" rtlCol="0" anchor="ctr" anchorCtr="0">
            <a:spAutoFit/>
          </a:bodyPr>
          <a:lstStyle/>
          <a:p>
            <a:pPr>
              <a:spcBef>
                <a:spcPts val="672"/>
              </a:spcBef>
            </a:pPr>
            <a:r>
              <a:rPr lang="en-US" sz="1050" kern="0" dirty="0" smtClean="0">
                <a:solidFill>
                  <a:schemeClr val="tx1"/>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a:spcBef>
                <a:spcPts val="672"/>
              </a:spcBef>
            </a:pPr>
            <a:r>
              <a:rPr lang="en-US" sz="1050" kern="0" cap="all" baseline="0" dirty="0" smtClean="0">
                <a:solidFill>
                  <a:schemeClr val="tx1"/>
                </a:solidFill>
              </a:rPr>
              <a:t>Microsoft makes no warranties, express, implied or statutory, as to the information in this presentation.</a:t>
            </a:r>
          </a:p>
        </p:txBody>
      </p:sp>
      <p:sp>
        <p:nvSpPr>
          <p:cNvPr id="49" name="TextBox 48"/>
          <p:cNvSpPr txBox="1"/>
          <p:nvPr userDrawn="1"/>
        </p:nvSpPr>
        <p:spPr>
          <a:xfrm>
            <a:off x="152400" y="4453222"/>
            <a:ext cx="7543800" cy="588160"/>
          </a:xfrm>
          <a:prstGeom prst="rect">
            <a:avLst/>
          </a:prstGeom>
          <a:noFill/>
        </p:spPr>
        <p:txBody>
          <a:bodyPr wrap="square" lIns="102413" tIns="51206" rIns="102413" bIns="51206" rtlCol="0" anchor="b" anchorCtr="0">
            <a:spAutoFit/>
          </a:bodyPr>
          <a:lstStyle/>
          <a:p>
            <a:pPr>
              <a:spcBef>
                <a:spcPts val="0"/>
              </a:spcBef>
            </a:pPr>
            <a:r>
              <a:rPr lang="en-US" sz="1050" baseline="0" dirty="0" smtClean="0">
                <a:solidFill>
                  <a:schemeClr val="tx1"/>
                </a:solidFill>
              </a:rPr>
              <a:t>© 2013 Microsoft Corporation. All rights reserved. </a:t>
            </a:r>
          </a:p>
          <a:p>
            <a:pPr>
              <a:spcBef>
                <a:spcPts val="0"/>
              </a:spcBef>
            </a:pPr>
            <a:r>
              <a:rPr lang="en-US" sz="1050" baseline="0" dirty="0" smtClean="0">
                <a:solidFill>
                  <a:schemeClr val="tx1"/>
                </a:solidFill>
              </a:rPr>
              <a:t>Microsoft, Windows, Windows Vista and other product names are or may be registered trademarks and/or trademarks in the U.S. and/or other countries.</a:t>
            </a:r>
          </a:p>
        </p:txBody>
      </p:sp>
      <p:grpSp>
        <p:nvGrpSpPr>
          <p:cNvPr id="26" name="Group 25"/>
          <p:cNvGrpSpPr/>
          <p:nvPr userDrawn="1"/>
        </p:nvGrpSpPr>
        <p:grpSpPr>
          <a:xfrm>
            <a:off x="1926828" y="1002994"/>
            <a:ext cx="4477651" cy="456898"/>
            <a:chOff x="781049" y="589835"/>
            <a:chExt cx="4156675" cy="565528"/>
          </a:xfrm>
        </p:grpSpPr>
        <p:sp>
          <p:nvSpPr>
            <p:cNvPr id="27" name="Rectangle 8"/>
            <p:cNvSpPr>
              <a:spLocks noChangeArrowheads="1"/>
            </p:cNvSpPr>
            <p:nvPr userDrawn="1"/>
          </p:nvSpPr>
          <p:spPr bwMode="auto">
            <a:xfrm>
              <a:off x="781049" y="589835"/>
              <a:ext cx="564611" cy="56552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pc="-150"/>
            </a:p>
          </p:txBody>
        </p:sp>
        <p:sp>
          <p:nvSpPr>
            <p:cNvPr id="28" name="Freeform 9"/>
            <p:cNvSpPr>
              <a:spLocks/>
            </p:cNvSpPr>
            <p:nvPr userDrawn="1"/>
          </p:nvSpPr>
          <p:spPr bwMode="auto">
            <a:xfrm>
              <a:off x="1488646" y="683326"/>
              <a:ext cx="480286" cy="369381"/>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29" name="Freeform 10"/>
            <p:cNvSpPr>
              <a:spLocks noEditPoints="1"/>
            </p:cNvSpPr>
            <p:nvPr userDrawn="1"/>
          </p:nvSpPr>
          <p:spPr bwMode="auto">
            <a:xfrm>
              <a:off x="1990930" y="666827"/>
              <a:ext cx="54995" cy="385879"/>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0" name="Freeform 11"/>
            <p:cNvSpPr>
              <a:spLocks/>
            </p:cNvSpPr>
            <p:nvPr userDrawn="1"/>
          </p:nvSpPr>
          <p:spPr bwMode="auto">
            <a:xfrm>
              <a:off x="2103669" y="783233"/>
              <a:ext cx="219062" cy="269473"/>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1" name="Freeform 12"/>
            <p:cNvSpPr>
              <a:spLocks noEditPoints="1"/>
            </p:cNvSpPr>
            <p:nvPr userDrawn="1"/>
          </p:nvSpPr>
          <p:spPr bwMode="auto">
            <a:xfrm>
              <a:off x="2361227" y="661328"/>
              <a:ext cx="242893" cy="397794"/>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2" name="Freeform 13"/>
            <p:cNvSpPr>
              <a:spLocks noEditPoints="1"/>
            </p:cNvSpPr>
            <p:nvPr userDrawn="1"/>
          </p:nvSpPr>
          <p:spPr bwMode="auto">
            <a:xfrm>
              <a:off x="2649032" y="783233"/>
              <a:ext cx="260308" cy="275890"/>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3" name="Freeform 14"/>
            <p:cNvSpPr>
              <a:spLocks/>
            </p:cNvSpPr>
            <p:nvPr userDrawn="1"/>
          </p:nvSpPr>
          <p:spPr bwMode="auto">
            <a:xfrm>
              <a:off x="2916672" y="789649"/>
              <a:ext cx="369381" cy="263058"/>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4" name="Freeform 15"/>
            <p:cNvSpPr>
              <a:spLocks/>
            </p:cNvSpPr>
            <p:nvPr userDrawn="1"/>
          </p:nvSpPr>
          <p:spPr bwMode="auto">
            <a:xfrm>
              <a:off x="3296135" y="783233"/>
              <a:ext cx="162234" cy="275890"/>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5" name="Freeform 16"/>
            <p:cNvSpPr>
              <a:spLocks noEditPoints="1"/>
            </p:cNvSpPr>
            <p:nvPr userDrawn="1"/>
          </p:nvSpPr>
          <p:spPr bwMode="auto">
            <a:xfrm>
              <a:off x="3467535" y="780483"/>
              <a:ext cx="54078" cy="53161"/>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6" name="Freeform 17"/>
            <p:cNvSpPr>
              <a:spLocks noEditPoints="1"/>
            </p:cNvSpPr>
            <p:nvPr userDrawn="1"/>
          </p:nvSpPr>
          <p:spPr bwMode="auto">
            <a:xfrm>
              <a:off x="3619687" y="683326"/>
              <a:ext cx="225478" cy="369381"/>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7" name="Freeform 18"/>
            <p:cNvSpPr>
              <a:spLocks/>
            </p:cNvSpPr>
            <p:nvPr userDrawn="1"/>
          </p:nvSpPr>
          <p:spPr bwMode="auto">
            <a:xfrm>
              <a:off x="3888244" y="661328"/>
              <a:ext cx="219062" cy="391378"/>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8" name="Freeform 19"/>
            <p:cNvSpPr>
              <a:spLocks noEditPoints="1"/>
            </p:cNvSpPr>
            <p:nvPr userDrawn="1"/>
          </p:nvSpPr>
          <p:spPr bwMode="auto">
            <a:xfrm>
              <a:off x="4145802" y="783233"/>
              <a:ext cx="260308" cy="275890"/>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39" name="Freeform 20"/>
            <p:cNvSpPr>
              <a:spLocks/>
            </p:cNvSpPr>
            <p:nvPr userDrawn="1"/>
          </p:nvSpPr>
          <p:spPr bwMode="auto">
            <a:xfrm>
              <a:off x="4450105" y="783233"/>
              <a:ext cx="219062" cy="269473"/>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40" name="Freeform 21"/>
            <p:cNvSpPr>
              <a:spLocks noEditPoints="1"/>
            </p:cNvSpPr>
            <p:nvPr userDrawn="1"/>
          </p:nvSpPr>
          <p:spPr bwMode="auto">
            <a:xfrm>
              <a:off x="4707663" y="783233"/>
              <a:ext cx="230061" cy="275890"/>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41" name="Freeform 22"/>
            <p:cNvSpPr>
              <a:spLocks noEditPoints="1"/>
            </p:cNvSpPr>
            <p:nvPr userDrawn="1"/>
          </p:nvSpPr>
          <p:spPr bwMode="auto">
            <a:xfrm>
              <a:off x="1211840" y="991296"/>
              <a:ext cx="53161" cy="53161"/>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42" name="Freeform 23"/>
            <p:cNvSpPr>
              <a:spLocks/>
            </p:cNvSpPr>
            <p:nvPr userDrawn="1"/>
          </p:nvSpPr>
          <p:spPr bwMode="auto">
            <a:xfrm>
              <a:off x="902037" y="683326"/>
              <a:ext cx="192481" cy="164984"/>
            </a:xfrm>
            <a:custGeom>
              <a:avLst/>
              <a:gdLst>
                <a:gd name="T0" fmla="*/ 125 w 210"/>
                <a:gd name="T1" fmla="*/ 0 h 180"/>
                <a:gd name="T2" fmla="*/ 146 w 210"/>
                <a:gd name="T3" fmla="*/ 1 h 180"/>
                <a:gd name="T4" fmla="*/ 164 w 210"/>
                <a:gd name="T5" fmla="*/ 5 h 180"/>
                <a:gd name="T6" fmla="*/ 181 w 210"/>
                <a:gd name="T7" fmla="*/ 12 h 180"/>
                <a:gd name="T8" fmla="*/ 197 w 210"/>
                <a:gd name="T9" fmla="*/ 20 h 180"/>
                <a:gd name="T10" fmla="*/ 210 w 210"/>
                <a:gd name="T11" fmla="*/ 30 h 180"/>
                <a:gd name="T12" fmla="*/ 168 w 210"/>
                <a:gd name="T13" fmla="*/ 180 h 180"/>
                <a:gd name="T14" fmla="*/ 153 w 210"/>
                <a:gd name="T15" fmla="*/ 172 h 180"/>
                <a:gd name="T16" fmla="*/ 137 w 210"/>
                <a:gd name="T17" fmla="*/ 164 h 180"/>
                <a:gd name="T18" fmla="*/ 121 w 210"/>
                <a:gd name="T19" fmla="*/ 157 h 180"/>
                <a:gd name="T20" fmla="*/ 102 w 210"/>
                <a:gd name="T21" fmla="*/ 153 h 180"/>
                <a:gd name="T22" fmla="*/ 81 w 210"/>
                <a:gd name="T23" fmla="*/ 151 h 180"/>
                <a:gd name="T24" fmla="*/ 58 w 210"/>
                <a:gd name="T25" fmla="*/ 154 h 180"/>
                <a:gd name="T26" fmla="*/ 30 w 210"/>
                <a:gd name="T27" fmla="*/ 160 h 180"/>
                <a:gd name="T28" fmla="*/ 0 w 210"/>
                <a:gd name="T29" fmla="*/ 171 h 180"/>
                <a:gd name="T30" fmla="*/ 44 w 210"/>
                <a:gd name="T31" fmla="*/ 19 h 180"/>
                <a:gd name="T32" fmla="*/ 74 w 210"/>
                <a:gd name="T33" fmla="*/ 8 h 180"/>
                <a:gd name="T34" fmla="*/ 102 w 210"/>
                <a:gd name="T35" fmla="*/ 3 h 180"/>
                <a:gd name="T36" fmla="*/ 125 w 210"/>
                <a:gd name="T3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180">
                  <a:moveTo>
                    <a:pt x="125" y="0"/>
                  </a:moveTo>
                  <a:lnTo>
                    <a:pt x="146" y="1"/>
                  </a:lnTo>
                  <a:lnTo>
                    <a:pt x="164" y="5"/>
                  </a:lnTo>
                  <a:lnTo>
                    <a:pt x="181" y="12"/>
                  </a:lnTo>
                  <a:lnTo>
                    <a:pt x="197" y="20"/>
                  </a:lnTo>
                  <a:lnTo>
                    <a:pt x="210" y="30"/>
                  </a:lnTo>
                  <a:lnTo>
                    <a:pt x="168" y="180"/>
                  </a:lnTo>
                  <a:lnTo>
                    <a:pt x="153" y="172"/>
                  </a:lnTo>
                  <a:lnTo>
                    <a:pt x="137" y="164"/>
                  </a:lnTo>
                  <a:lnTo>
                    <a:pt x="121" y="157"/>
                  </a:lnTo>
                  <a:lnTo>
                    <a:pt x="102" y="153"/>
                  </a:lnTo>
                  <a:lnTo>
                    <a:pt x="81" y="151"/>
                  </a:lnTo>
                  <a:lnTo>
                    <a:pt x="58" y="154"/>
                  </a:lnTo>
                  <a:lnTo>
                    <a:pt x="30" y="160"/>
                  </a:lnTo>
                  <a:lnTo>
                    <a:pt x="0" y="171"/>
                  </a:lnTo>
                  <a:lnTo>
                    <a:pt x="44" y="19"/>
                  </a:lnTo>
                  <a:lnTo>
                    <a:pt x="74" y="8"/>
                  </a:lnTo>
                  <a:lnTo>
                    <a:pt x="102" y="3"/>
                  </a:lnTo>
                  <a:lnTo>
                    <a:pt x="12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43" name="Freeform 24"/>
            <p:cNvSpPr>
              <a:spLocks/>
            </p:cNvSpPr>
            <p:nvPr userDrawn="1"/>
          </p:nvSpPr>
          <p:spPr bwMode="auto">
            <a:xfrm>
              <a:off x="858041" y="846476"/>
              <a:ext cx="189732" cy="164984"/>
            </a:xfrm>
            <a:custGeom>
              <a:avLst/>
              <a:gdLst>
                <a:gd name="T0" fmla="*/ 122 w 207"/>
                <a:gd name="T1" fmla="*/ 0 h 180"/>
                <a:gd name="T2" fmla="*/ 143 w 207"/>
                <a:gd name="T3" fmla="*/ 1 h 180"/>
                <a:gd name="T4" fmla="*/ 161 w 207"/>
                <a:gd name="T5" fmla="*/ 5 h 180"/>
                <a:gd name="T6" fmla="*/ 179 w 207"/>
                <a:gd name="T7" fmla="*/ 12 h 180"/>
                <a:gd name="T8" fmla="*/ 194 w 207"/>
                <a:gd name="T9" fmla="*/ 20 h 180"/>
                <a:gd name="T10" fmla="*/ 207 w 207"/>
                <a:gd name="T11" fmla="*/ 30 h 180"/>
                <a:gd name="T12" fmla="*/ 165 w 207"/>
                <a:gd name="T13" fmla="*/ 180 h 180"/>
                <a:gd name="T14" fmla="*/ 151 w 207"/>
                <a:gd name="T15" fmla="*/ 170 h 180"/>
                <a:gd name="T16" fmla="*/ 136 w 207"/>
                <a:gd name="T17" fmla="*/ 162 h 180"/>
                <a:gd name="T18" fmla="*/ 119 w 207"/>
                <a:gd name="T19" fmla="*/ 157 h 180"/>
                <a:gd name="T20" fmla="*/ 102 w 207"/>
                <a:gd name="T21" fmla="*/ 151 h 180"/>
                <a:gd name="T22" fmla="*/ 81 w 207"/>
                <a:gd name="T23" fmla="*/ 150 h 180"/>
                <a:gd name="T24" fmla="*/ 59 w 207"/>
                <a:gd name="T25" fmla="*/ 151 h 180"/>
                <a:gd name="T26" fmla="*/ 33 w 207"/>
                <a:gd name="T27" fmla="*/ 157 h 180"/>
                <a:gd name="T28" fmla="*/ 4 w 207"/>
                <a:gd name="T29" fmla="*/ 168 h 180"/>
                <a:gd name="T30" fmla="*/ 3 w 207"/>
                <a:gd name="T31" fmla="*/ 168 h 180"/>
                <a:gd name="T32" fmla="*/ 1 w 207"/>
                <a:gd name="T33" fmla="*/ 168 h 180"/>
                <a:gd name="T34" fmla="*/ 0 w 207"/>
                <a:gd name="T35" fmla="*/ 166 h 180"/>
                <a:gd name="T36" fmla="*/ 0 w 207"/>
                <a:gd name="T37" fmla="*/ 163 h 180"/>
                <a:gd name="T38" fmla="*/ 0 w 207"/>
                <a:gd name="T39" fmla="*/ 163 h 180"/>
                <a:gd name="T40" fmla="*/ 41 w 207"/>
                <a:gd name="T41" fmla="*/ 19 h 180"/>
                <a:gd name="T42" fmla="*/ 71 w 207"/>
                <a:gd name="T43" fmla="*/ 8 h 180"/>
                <a:gd name="T44" fmla="*/ 99 w 207"/>
                <a:gd name="T45" fmla="*/ 2 h 180"/>
                <a:gd name="T46" fmla="*/ 122 w 207"/>
                <a:gd name="T4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180">
                  <a:moveTo>
                    <a:pt x="122" y="0"/>
                  </a:moveTo>
                  <a:lnTo>
                    <a:pt x="143" y="1"/>
                  </a:lnTo>
                  <a:lnTo>
                    <a:pt x="161" y="5"/>
                  </a:lnTo>
                  <a:lnTo>
                    <a:pt x="179" y="12"/>
                  </a:lnTo>
                  <a:lnTo>
                    <a:pt x="194" y="20"/>
                  </a:lnTo>
                  <a:lnTo>
                    <a:pt x="207" y="30"/>
                  </a:lnTo>
                  <a:lnTo>
                    <a:pt x="165" y="180"/>
                  </a:lnTo>
                  <a:lnTo>
                    <a:pt x="151" y="170"/>
                  </a:lnTo>
                  <a:lnTo>
                    <a:pt x="136" y="162"/>
                  </a:lnTo>
                  <a:lnTo>
                    <a:pt x="119" y="157"/>
                  </a:lnTo>
                  <a:lnTo>
                    <a:pt x="102" y="151"/>
                  </a:lnTo>
                  <a:lnTo>
                    <a:pt x="81" y="150"/>
                  </a:lnTo>
                  <a:lnTo>
                    <a:pt x="59" y="151"/>
                  </a:lnTo>
                  <a:lnTo>
                    <a:pt x="33" y="157"/>
                  </a:lnTo>
                  <a:lnTo>
                    <a:pt x="4" y="168"/>
                  </a:lnTo>
                  <a:lnTo>
                    <a:pt x="3" y="168"/>
                  </a:lnTo>
                  <a:lnTo>
                    <a:pt x="1" y="168"/>
                  </a:lnTo>
                  <a:lnTo>
                    <a:pt x="0" y="166"/>
                  </a:lnTo>
                  <a:lnTo>
                    <a:pt x="0" y="163"/>
                  </a:lnTo>
                  <a:lnTo>
                    <a:pt x="0" y="163"/>
                  </a:lnTo>
                  <a:lnTo>
                    <a:pt x="41" y="19"/>
                  </a:lnTo>
                  <a:lnTo>
                    <a:pt x="71" y="8"/>
                  </a:lnTo>
                  <a:lnTo>
                    <a:pt x="99" y="2"/>
                  </a:lnTo>
                  <a:lnTo>
                    <a:pt x="12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44" name="Freeform 25"/>
            <p:cNvSpPr>
              <a:spLocks/>
            </p:cNvSpPr>
            <p:nvPr userDrawn="1"/>
          </p:nvSpPr>
          <p:spPr bwMode="auto">
            <a:xfrm>
              <a:off x="1029442" y="887723"/>
              <a:ext cx="193398" cy="164984"/>
            </a:xfrm>
            <a:custGeom>
              <a:avLst/>
              <a:gdLst>
                <a:gd name="T0" fmla="*/ 44 w 211"/>
                <a:gd name="T1" fmla="*/ 0 h 180"/>
                <a:gd name="T2" fmla="*/ 58 w 211"/>
                <a:gd name="T3" fmla="*/ 10 h 180"/>
                <a:gd name="T4" fmla="*/ 73 w 211"/>
                <a:gd name="T5" fmla="*/ 18 h 180"/>
                <a:gd name="T6" fmla="*/ 91 w 211"/>
                <a:gd name="T7" fmla="*/ 23 h 180"/>
                <a:gd name="T8" fmla="*/ 108 w 211"/>
                <a:gd name="T9" fmla="*/ 29 h 180"/>
                <a:gd name="T10" fmla="*/ 129 w 211"/>
                <a:gd name="T11" fmla="*/ 29 h 180"/>
                <a:gd name="T12" fmla="*/ 154 w 211"/>
                <a:gd name="T13" fmla="*/ 28 h 180"/>
                <a:gd name="T14" fmla="*/ 180 w 211"/>
                <a:gd name="T15" fmla="*/ 21 h 180"/>
                <a:gd name="T16" fmla="*/ 211 w 211"/>
                <a:gd name="T17" fmla="*/ 10 h 180"/>
                <a:gd name="T18" fmla="*/ 167 w 211"/>
                <a:gd name="T19" fmla="*/ 161 h 180"/>
                <a:gd name="T20" fmla="*/ 137 w 211"/>
                <a:gd name="T21" fmla="*/ 172 h 180"/>
                <a:gd name="T22" fmla="*/ 110 w 211"/>
                <a:gd name="T23" fmla="*/ 178 h 180"/>
                <a:gd name="T24" fmla="*/ 86 w 211"/>
                <a:gd name="T25" fmla="*/ 180 h 180"/>
                <a:gd name="T26" fmla="*/ 66 w 211"/>
                <a:gd name="T27" fmla="*/ 179 h 180"/>
                <a:gd name="T28" fmla="*/ 47 w 211"/>
                <a:gd name="T29" fmla="*/ 175 h 180"/>
                <a:gd name="T30" fmla="*/ 30 w 211"/>
                <a:gd name="T31" fmla="*/ 168 h 180"/>
                <a:gd name="T32" fmla="*/ 15 w 211"/>
                <a:gd name="T33" fmla="*/ 160 h 180"/>
                <a:gd name="T34" fmla="*/ 0 w 211"/>
                <a:gd name="T35" fmla="*/ 150 h 180"/>
                <a:gd name="T36" fmla="*/ 44 w 211"/>
                <a:gd name="T3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180">
                  <a:moveTo>
                    <a:pt x="44" y="0"/>
                  </a:moveTo>
                  <a:lnTo>
                    <a:pt x="58" y="10"/>
                  </a:lnTo>
                  <a:lnTo>
                    <a:pt x="73" y="18"/>
                  </a:lnTo>
                  <a:lnTo>
                    <a:pt x="91" y="23"/>
                  </a:lnTo>
                  <a:lnTo>
                    <a:pt x="108" y="29"/>
                  </a:lnTo>
                  <a:lnTo>
                    <a:pt x="129" y="29"/>
                  </a:lnTo>
                  <a:lnTo>
                    <a:pt x="154" y="28"/>
                  </a:lnTo>
                  <a:lnTo>
                    <a:pt x="180" y="21"/>
                  </a:lnTo>
                  <a:lnTo>
                    <a:pt x="211" y="10"/>
                  </a:lnTo>
                  <a:lnTo>
                    <a:pt x="167" y="161"/>
                  </a:lnTo>
                  <a:lnTo>
                    <a:pt x="137" y="172"/>
                  </a:lnTo>
                  <a:lnTo>
                    <a:pt x="110" y="178"/>
                  </a:lnTo>
                  <a:lnTo>
                    <a:pt x="86" y="180"/>
                  </a:lnTo>
                  <a:lnTo>
                    <a:pt x="66" y="179"/>
                  </a:lnTo>
                  <a:lnTo>
                    <a:pt x="47" y="175"/>
                  </a:lnTo>
                  <a:lnTo>
                    <a:pt x="30" y="168"/>
                  </a:lnTo>
                  <a:lnTo>
                    <a:pt x="15" y="160"/>
                  </a:lnTo>
                  <a:lnTo>
                    <a:pt x="0" y="150"/>
                  </a:lnTo>
                  <a:lnTo>
                    <a:pt x="4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sp>
          <p:nvSpPr>
            <p:cNvPr id="45" name="Freeform 26"/>
            <p:cNvSpPr>
              <a:spLocks/>
            </p:cNvSpPr>
            <p:nvPr userDrawn="1"/>
          </p:nvSpPr>
          <p:spPr bwMode="auto">
            <a:xfrm>
              <a:off x="1076187" y="724572"/>
              <a:ext cx="193398" cy="166817"/>
            </a:xfrm>
            <a:custGeom>
              <a:avLst/>
              <a:gdLst>
                <a:gd name="T0" fmla="*/ 44 w 211"/>
                <a:gd name="T1" fmla="*/ 0 h 182"/>
                <a:gd name="T2" fmla="*/ 57 w 211"/>
                <a:gd name="T3" fmla="*/ 10 h 182"/>
                <a:gd name="T4" fmla="*/ 72 w 211"/>
                <a:gd name="T5" fmla="*/ 18 h 182"/>
                <a:gd name="T6" fmla="*/ 89 w 211"/>
                <a:gd name="T7" fmla="*/ 25 h 182"/>
                <a:gd name="T8" fmla="*/ 108 w 211"/>
                <a:gd name="T9" fmla="*/ 29 h 182"/>
                <a:gd name="T10" fmla="*/ 129 w 211"/>
                <a:gd name="T11" fmla="*/ 31 h 182"/>
                <a:gd name="T12" fmla="*/ 152 w 211"/>
                <a:gd name="T13" fmla="*/ 28 h 182"/>
                <a:gd name="T14" fmla="*/ 180 w 211"/>
                <a:gd name="T15" fmla="*/ 22 h 182"/>
                <a:gd name="T16" fmla="*/ 211 w 211"/>
                <a:gd name="T17" fmla="*/ 11 h 182"/>
                <a:gd name="T18" fmla="*/ 167 w 211"/>
                <a:gd name="T19" fmla="*/ 161 h 182"/>
                <a:gd name="T20" fmla="*/ 137 w 211"/>
                <a:gd name="T21" fmla="*/ 172 h 182"/>
                <a:gd name="T22" fmla="*/ 110 w 211"/>
                <a:gd name="T23" fmla="*/ 179 h 182"/>
                <a:gd name="T24" fmla="*/ 86 w 211"/>
                <a:gd name="T25" fmla="*/ 182 h 182"/>
                <a:gd name="T26" fmla="*/ 66 w 211"/>
                <a:gd name="T27" fmla="*/ 181 h 182"/>
                <a:gd name="T28" fmla="*/ 46 w 211"/>
                <a:gd name="T29" fmla="*/ 175 h 182"/>
                <a:gd name="T30" fmla="*/ 30 w 211"/>
                <a:gd name="T31" fmla="*/ 170 h 182"/>
                <a:gd name="T32" fmla="*/ 15 w 211"/>
                <a:gd name="T33" fmla="*/ 161 h 182"/>
                <a:gd name="T34" fmla="*/ 0 w 211"/>
                <a:gd name="T35" fmla="*/ 152 h 182"/>
                <a:gd name="T36" fmla="*/ 44 w 211"/>
                <a:gd name="T3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182">
                  <a:moveTo>
                    <a:pt x="44" y="0"/>
                  </a:moveTo>
                  <a:lnTo>
                    <a:pt x="57" y="10"/>
                  </a:lnTo>
                  <a:lnTo>
                    <a:pt x="72" y="18"/>
                  </a:lnTo>
                  <a:lnTo>
                    <a:pt x="89" y="25"/>
                  </a:lnTo>
                  <a:lnTo>
                    <a:pt x="108" y="29"/>
                  </a:lnTo>
                  <a:lnTo>
                    <a:pt x="129" y="31"/>
                  </a:lnTo>
                  <a:lnTo>
                    <a:pt x="152" y="28"/>
                  </a:lnTo>
                  <a:lnTo>
                    <a:pt x="180" y="22"/>
                  </a:lnTo>
                  <a:lnTo>
                    <a:pt x="211" y="11"/>
                  </a:lnTo>
                  <a:lnTo>
                    <a:pt x="167" y="161"/>
                  </a:lnTo>
                  <a:lnTo>
                    <a:pt x="137" y="172"/>
                  </a:lnTo>
                  <a:lnTo>
                    <a:pt x="110" y="179"/>
                  </a:lnTo>
                  <a:lnTo>
                    <a:pt x="86" y="182"/>
                  </a:lnTo>
                  <a:lnTo>
                    <a:pt x="66" y="181"/>
                  </a:lnTo>
                  <a:lnTo>
                    <a:pt x="46" y="175"/>
                  </a:lnTo>
                  <a:lnTo>
                    <a:pt x="30" y="170"/>
                  </a:lnTo>
                  <a:lnTo>
                    <a:pt x="15" y="161"/>
                  </a:lnTo>
                  <a:lnTo>
                    <a:pt x="0" y="152"/>
                  </a:lnTo>
                  <a:lnTo>
                    <a:pt x="4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pc="-150"/>
            </a:p>
          </p:txBody>
        </p:sp>
      </p:grpSp>
      <p:pic>
        <p:nvPicPr>
          <p:cNvPr id="46" name="Picture 2" descr="Microsoft logo and tagline"/>
          <p:cNvPicPr>
            <a:picLocks noChangeAspect="1" noChangeArrowheads="1"/>
          </p:cNvPicPr>
          <p:nvPr userDrawn="1"/>
        </p:nvPicPr>
        <p:blipFill rotWithShape="1">
          <a:blip r:embed="rId2">
            <a:lum bright="100000"/>
          </a:blip>
          <a:srcRect r="23057" b="35406"/>
          <a:stretch/>
        </p:blipFill>
        <p:spPr bwMode="black">
          <a:xfrm>
            <a:off x="7801585" y="4857750"/>
            <a:ext cx="1215415" cy="165323"/>
          </a:xfrm>
          <a:prstGeom prst="rect">
            <a:avLst/>
          </a:prstGeom>
          <a:noFill/>
        </p:spPr>
      </p:pic>
    </p:spTree>
    <p:extLst>
      <p:ext uri="{BB962C8B-B14F-4D97-AF65-F5344CB8AC3E}">
        <p14:creationId xmlns:p14="http://schemas.microsoft.com/office/powerpoint/2010/main" val="11015728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5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171450"/>
            <a:ext cx="8610600" cy="387798"/>
          </a:xfrm>
        </p:spPr>
        <p:txBody>
          <a:bodyPr/>
          <a:lstStyle>
            <a:lvl1pPr>
              <a:defRPr spc="0" baseline="0"/>
            </a:lvl1pPr>
          </a:lstStyle>
          <a:p>
            <a:r>
              <a:rPr lang="en-US" dirty="0" smtClean="0"/>
              <a:t>Click to edit agenda title</a:t>
            </a:r>
            <a:endParaRPr lang="en-US" dirty="0"/>
          </a:p>
        </p:txBody>
      </p:sp>
      <p:sp>
        <p:nvSpPr>
          <p:cNvPr id="3" name="Date Placeholder 2"/>
          <p:cNvSpPr>
            <a:spLocks noGrp="1"/>
          </p:cNvSpPr>
          <p:nvPr>
            <p:ph type="dt" sz="half" idx="10"/>
          </p:nvPr>
        </p:nvSpPr>
        <p:spPr>
          <a:xfrm>
            <a:off x="2865742" y="4887315"/>
            <a:ext cx="1098755" cy="182012"/>
          </a:xfrm>
        </p:spPr>
        <p:txBody>
          <a:bodyPr/>
          <a:lstStyle/>
          <a:p>
            <a:fld id="{CACA977F-13B5-401C-B1C3-C3A0AA116E56}" type="datetime1">
              <a:rPr lang="en-US" smtClean="0"/>
              <a:t>4/11/2013</a:t>
            </a:fld>
            <a:endParaRPr lang="en-US"/>
          </a:p>
        </p:txBody>
      </p:sp>
      <p:sp>
        <p:nvSpPr>
          <p:cNvPr id="4" name="Footer Placeholder 3"/>
          <p:cNvSpPr>
            <a:spLocks noGrp="1"/>
          </p:cNvSpPr>
          <p:nvPr>
            <p:ph type="ftr" sz="quarter" idx="11"/>
          </p:nvPr>
        </p:nvSpPr>
        <p:spPr>
          <a:xfrm>
            <a:off x="3964493" y="4887315"/>
            <a:ext cx="2895600" cy="182012"/>
          </a:xfrm>
          <a:prstGeom prst="rect">
            <a:avLst/>
          </a:prstGeom>
        </p:spPr>
        <p:txBody>
          <a:bodyPr lIns="64008" tIns="32004" rIns="64008" bIns="32004"/>
          <a:lstStyle/>
          <a:p>
            <a:r>
              <a:rPr lang="en-US" dirty="0" smtClean="0"/>
              <a:t>‹#›</a:t>
            </a:r>
            <a:endParaRPr lang="en-US" dirty="0"/>
          </a:p>
        </p:txBody>
      </p:sp>
      <p:sp>
        <p:nvSpPr>
          <p:cNvPr id="6" name="Content Placeholder 6"/>
          <p:cNvSpPr>
            <a:spLocks noGrp="1"/>
          </p:cNvSpPr>
          <p:nvPr>
            <p:ph sz="quarter" idx="14"/>
          </p:nvPr>
        </p:nvSpPr>
        <p:spPr>
          <a:xfrm>
            <a:off x="381000" y="1143000"/>
            <a:ext cx="8610600" cy="3600450"/>
          </a:xfrm>
        </p:spPr>
        <p:txBody>
          <a:bodyPr>
            <a:normAutofit/>
          </a:bodyPr>
          <a:lstStyle>
            <a:lvl1pPr marL="273050" indent="-273050">
              <a:lnSpc>
                <a:spcPct val="100000"/>
              </a:lnSpc>
              <a:spcBef>
                <a:spcPts val="1200"/>
              </a:spcBef>
              <a:buSzPct val="100000"/>
              <a:buFont typeface="Arial" pitchFamily="34" charset="0"/>
              <a:buChar char="•"/>
              <a:defRPr sz="2800" spc="0" baseline="0">
                <a:solidFill>
                  <a:schemeClr val="tx1"/>
                </a:solidFill>
              </a:defRPr>
            </a:lvl1pPr>
            <a:lvl2pPr marL="730250" indent="-266700">
              <a:lnSpc>
                <a:spcPct val="100000"/>
              </a:lnSpc>
              <a:spcBef>
                <a:spcPts val="200"/>
              </a:spcBef>
              <a:spcAft>
                <a:spcPts val="200"/>
              </a:spcAft>
              <a:buFont typeface="Segoe Condensed" pitchFamily="34" charset="0"/>
              <a:buChar char="–"/>
              <a:defRPr sz="2400" spc="0" baseline="0">
                <a:solidFill>
                  <a:schemeClr val="tx1"/>
                </a:solidFill>
              </a:defRPr>
            </a:lvl2pPr>
            <a:lvl3pPr marL="1092200" indent="-177800">
              <a:buFont typeface="Wingdings" pitchFamily="2" charset="2"/>
              <a:buChar char="§"/>
              <a:defRPr sz="2400" spc="0" baseline="0">
                <a:solidFill>
                  <a:schemeClr val="tx1"/>
                </a:solidFill>
              </a:defRPr>
            </a:lvl3pPr>
            <a:lvl4pPr marL="1918463" indent="-382271">
              <a:buFont typeface="Wingdings" pitchFamily="2" charset="2"/>
              <a:buChar char="§"/>
              <a:defRPr sz="2400" spc="0" baseline="0">
                <a:solidFill>
                  <a:schemeClr val="tx1"/>
                </a:solidFill>
              </a:defRPr>
            </a:lvl4pPr>
            <a:lvl5pPr marL="2437639" indent="-389383">
              <a:buFont typeface="Wingdings" pitchFamily="2" charset="2"/>
              <a:buChar char="§"/>
              <a:defRPr sz="2400" spc="0" baseline="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381000" y="4818893"/>
            <a:ext cx="1490832" cy="318856"/>
          </a:xfrm>
          <a:prstGeom prst="rect">
            <a:avLst/>
          </a:prstGeom>
          <a:noFill/>
        </p:spPr>
        <p:txBody>
          <a:bodyPr wrap="none" lIns="102413" tIns="51206" rIns="102413" bIns="51206" rtlCol="0" anchor="ctr" anchorCtr="0">
            <a:spAutoFit/>
          </a:bodyPr>
          <a:lstStyle/>
          <a:p>
            <a:pPr algn="l"/>
            <a:r>
              <a:rPr lang="en-US" sz="1400" kern="0" spc="0" baseline="0" dirty="0" smtClean="0">
                <a:solidFill>
                  <a:schemeClr val="tx1"/>
                </a:solidFill>
              </a:rPr>
              <a:t>Windows Phone</a:t>
            </a:r>
            <a:endParaRPr lang="en-US" sz="1400" kern="0" spc="0" baseline="0" dirty="0" smtClean="0">
              <a:solidFill>
                <a:schemeClr val="tx1">
                  <a:lumMod val="60000"/>
                  <a:lumOff val="40000"/>
                </a:schemeClr>
              </a:solidFill>
            </a:endParaRPr>
          </a:p>
        </p:txBody>
      </p:sp>
      <p:sp>
        <p:nvSpPr>
          <p:cNvPr id="9" name="Freeform 32"/>
          <p:cNvSpPr>
            <a:spLocks noEditPoints="1"/>
          </p:cNvSpPr>
          <p:nvPr userDrawn="1"/>
        </p:nvSpPr>
        <p:spPr bwMode="auto">
          <a:xfrm>
            <a:off x="7391401" y="4900488"/>
            <a:ext cx="1278283" cy="155668"/>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lumMod val="60000"/>
              <a:lumOff val="40000"/>
            </a:schemeClr>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pc="0"/>
          </a:p>
        </p:txBody>
      </p:sp>
    </p:spTree>
    <p:extLst>
      <p:ext uri="{BB962C8B-B14F-4D97-AF65-F5344CB8AC3E}">
        <p14:creationId xmlns:p14="http://schemas.microsoft.com/office/powerpoint/2010/main" val="1769122602"/>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61581772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387798"/>
          </a:xfrm>
        </p:spPr>
        <p:txBody>
          <a:bodyPr/>
          <a:lstStyle/>
          <a:p>
            <a:r>
              <a:rPr lang="en-US" smtClean="0"/>
              <a:t>Click to edit Master title style</a:t>
            </a:r>
            <a:endParaRPr lang="lt-LT"/>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lt-LT"/>
          </a:p>
        </p:txBody>
      </p:sp>
      <p:sp>
        <p:nvSpPr>
          <p:cNvPr id="4" name="Date Placeholder 3"/>
          <p:cNvSpPr>
            <a:spLocks noGrp="1"/>
          </p:cNvSpPr>
          <p:nvPr>
            <p:ph type="dt" sz="half" idx="10"/>
          </p:nvPr>
        </p:nvSpPr>
        <p:spPr/>
        <p:txBody>
          <a:bodyPr/>
          <a:lstStyle/>
          <a:p>
            <a:fld id="{13F11849-2731-4B4F-BCBF-794EAC2EC798}" type="datetimeFigureOut">
              <a:rPr lang="lt-LT" smtClean="0">
                <a:solidFill>
                  <a:prstClr val="black">
                    <a:tint val="75000"/>
                  </a:prstClr>
                </a:solidFill>
              </a:rPr>
              <a:pPr/>
              <a:t>2013-04-11</a:t>
            </a:fld>
            <a:endParaRPr lang="lt-LT">
              <a:solidFill>
                <a:prstClr val="black">
                  <a:tint val="75000"/>
                </a:prstClr>
              </a:solidFill>
            </a:endParaRPr>
          </a:p>
        </p:txBody>
      </p:sp>
      <p:sp>
        <p:nvSpPr>
          <p:cNvPr id="5" name="Footer Placeholder 4"/>
          <p:cNvSpPr>
            <a:spLocks noGrp="1"/>
          </p:cNvSpPr>
          <p:nvPr>
            <p:ph type="ftr" sz="quarter" idx="11"/>
          </p:nvPr>
        </p:nvSpPr>
        <p:spPr/>
        <p:txBody>
          <a:bodyPr/>
          <a:lstStyle/>
          <a:p>
            <a:endParaRPr lang="lt-LT">
              <a:solidFill>
                <a:prstClr val="black">
                  <a:tint val="75000"/>
                </a:prstClr>
              </a:solidFill>
            </a:endParaRPr>
          </a:p>
        </p:txBody>
      </p:sp>
      <p:sp>
        <p:nvSpPr>
          <p:cNvPr id="6" name="Slide Number Placeholder 5"/>
          <p:cNvSpPr>
            <a:spLocks noGrp="1"/>
          </p:cNvSpPr>
          <p:nvPr>
            <p:ph type="sldNum" sz="quarter" idx="12"/>
          </p:nvPr>
        </p:nvSpPr>
        <p:spPr/>
        <p:txBody>
          <a:bodyPr/>
          <a:lstStyle/>
          <a:p>
            <a:fld id="{15A230FE-E8F3-4C6C-9704-BE62E83D52E2}" type="slidenum">
              <a:rPr lang="lt-LT" smtClean="0">
                <a:solidFill>
                  <a:prstClr val="black">
                    <a:tint val="75000"/>
                  </a:prstClr>
                </a:solidFill>
              </a:rPr>
              <a:pPr/>
              <a:t>‹#›</a:t>
            </a:fld>
            <a:endParaRPr lang="lt-LT">
              <a:solidFill>
                <a:prstClr val="black">
                  <a:tint val="75000"/>
                </a:prstClr>
              </a:solidFill>
            </a:endParaRPr>
          </a:p>
        </p:txBody>
      </p:sp>
    </p:spTree>
    <p:extLst>
      <p:ext uri="{BB962C8B-B14F-4D97-AF65-F5344CB8AC3E}">
        <p14:creationId xmlns:p14="http://schemas.microsoft.com/office/powerpoint/2010/main" val="31949489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1" name="Fuschia Tile"/>
          <p:cNvGrpSpPr/>
          <p:nvPr userDrawn="1"/>
        </p:nvGrpSpPr>
        <p:grpSpPr>
          <a:xfrm>
            <a:off x="762579"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4" name="Orange Tile"/>
          <p:cNvGrpSpPr/>
          <p:nvPr userDrawn="1"/>
        </p:nvGrpSpPr>
        <p:grpSpPr>
          <a:xfrm>
            <a:off x="1886043"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7" name="Teal Tile"/>
          <p:cNvGrpSpPr/>
          <p:nvPr userDrawn="1"/>
        </p:nvGrpSpPr>
        <p:grpSpPr>
          <a:xfrm>
            <a:off x="762579"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5" name="Green Tile"/>
          <p:cNvGrpSpPr/>
          <p:nvPr userDrawn="1"/>
        </p:nvGrpSpPr>
        <p:grpSpPr>
          <a:xfrm>
            <a:off x="1886043"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772" rtl="0" eaLnBrk="1" latinLnBrk="0" hangingPunct="1">
              <a:lnSpc>
                <a:spcPct val="90000"/>
              </a:lnSpc>
              <a:spcBef>
                <a:spcPct val="0"/>
              </a:spcBef>
              <a:buNone/>
              <a:defRPr lang="en-US" sz="3000" b="1" kern="1200" cap="none" spc="-75" baseline="0" dirty="0">
                <a:ln w="3175">
                  <a:noFill/>
                </a:ln>
                <a:gradFill>
                  <a:gsLst>
                    <a:gs pos="0">
                      <a:schemeClr val="accent1"/>
                    </a:gs>
                    <a:gs pos="100000">
                      <a:schemeClr val="accent1"/>
                    </a:gs>
                  </a:gsLst>
                  <a:lin ang="5400000" scaled="0"/>
                </a:gra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136906" y="3771901"/>
            <a:ext cx="5154369" cy="347441"/>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30363482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3"/>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252406367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2"/>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269296212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41402650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2"/>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253276714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39900712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p:txBody>
          <a:bodyPr/>
          <a:lstStyle/>
          <a:p>
            <a:fld id="{EA11D8F8-949A-4CAC-AC7F-13C501155253}" type="datetime1">
              <a:rPr lang="en-US" smtClean="0"/>
              <a:t>4/11/2013</a:t>
            </a:fld>
            <a:endParaRPr lang="en-US" dirty="0"/>
          </a:p>
        </p:txBody>
      </p:sp>
      <p:sp>
        <p:nvSpPr>
          <p:cNvPr id="17" name="Footer Placeholder 16"/>
          <p:cNvSpPr>
            <a:spLocks noGrp="1"/>
          </p:cNvSpPr>
          <p:nvPr>
            <p:ph type="ftr" sz="quarter" idx="19"/>
          </p:nvPr>
        </p:nvSpPr>
        <p:spPr/>
        <p:txBody>
          <a:bodyPr/>
          <a:lstStyle/>
          <a:p>
            <a:r>
              <a:rPr lang="en-US" dirty="0" smtClean="0"/>
              <a:t>Microsoft</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2"/>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407591543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66800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687944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607034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600200"/>
            <a:ext cx="41148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764082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40000"/>
                    <a:lumOff val="6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305982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004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07174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9740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38578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image" Target="../media/image9.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heme" Target="../theme/theme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927532" y="4760804"/>
            <a:ext cx="1098755" cy="138502"/>
          </a:xfrm>
          <a:prstGeom prst="rect">
            <a:avLst/>
          </a:prstGeom>
        </p:spPr>
        <p:txBody>
          <a:bodyPr vert="horz" lIns="0" tIns="0" rIns="0" bIns="0" rtlCol="0" anchor="ctr"/>
          <a:lstStyle>
            <a:lvl1pPr algn="l">
              <a:lnSpc>
                <a:spcPct val="125000"/>
              </a:lnSpc>
              <a:defRPr sz="900" spc="0" baseline="0">
                <a:solidFill>
                  <a:schemeClr val="tx1">
                    <a:lumMod val="40000"/>
                    <a:lumOff val="60000"/>
                  </a:schemeClr>
                </a:solidFill>
              </a:defRPr>
            </a:lvl1pPr>
          </a:lstStyle>
          <a:p>
            <a:fld id="{3B85DB03-83F6-498F-B258-431FC53DF8DB}" type="datetime1">
              <a:rPr lang="en-US" smtClean="0"/>
              <a:t>4/11/2013</a:t>
            </a:fld>
            <a:endParaRPr lang="en-US" dirty="0"/>
          </a:p>
        </p:txBody>
      </p:sp>
      <p:sp>
        <p:nvSpPr>
          <p:cNvPr id="5" name="Footer Placeholder 4"/>
          <p:cNvSpPr>
            <a:spLocks noGrp="1"/>
          </p:cNvSpPr>
          <p:nvPr>
            <p:ph type="ftr" sz="quarter" idx="3"/>
          </p:nvPr>
        </p:nvSpPr>
        <p:spPr>
          <a:xfrm>
            <a:off x="698909" y="4760804"/>
            <a:ext cx="1228623" cy="138503"/>
          </a:xfrm>
          <a:prstGeom prst="rect">
            <a:avLst/>
          </a:prstGeom>
        </p:spPr>
        <p:txBody>
          <a:bodyPr vert="horz" wrap="none" lIns="0" tIns="0" rIns="0" bIns="0" rtlCol="0" anchor="ctr"/>
          <a:lstStyle>
            <a:lvl1pPr algn="l">
              <a:lnSpc>
                <a:spcPct val="125000"/>
              </a:lnSpc>
              <a:defRPr sz="900" spc="0" baseline="0">
                <a:solidFill>
                  <a:schemeClr val="tx1">
                    <a:lumMod val="40000"/>
                    <a:lumOff val="60000"/>
                  </a:schemeClr>
                </a:solidFill>
              </a:defRPr>
            </a:lvl1pPr>
          </a:lstStyle>
          <a:p>
            <a:r>
              <a:rPr lang="en-US" dirty="0" smtClean="0"/>
              <a:t>Microsoft</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85">
            <a:extLst>
              <a:ext uri="{28A0092B-C50C-407E-A947-70E740481C1C}">
                <a14:useLocalDpi xmlns:a14="http://schemas.microsoft.com/office/drawing/2010/main" val="0"/>
              </a:ext>
            </a:extLst>
          </a:blip>
          <a:stretch>
            <a:fillRect/>
          </a:stretch>
        </p:blipFill>
        <p:spPr>
          <a:xfrm>
            <a:off x="7717535" y="4707617"/>
            <a:ext cx="1035729" cy="244876"/>
          </a:xfrm>
          <a:prstGeom prst="rect">
            <a:avLst/>
          </a:prstGeom>
        </p:spPr>
      </p:pic>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65" r:id="rId41"/>
    <p:sldLayoutId id="2147484468" r:id="rId42"/>
    <p:sldLayoutId id="2147484469" r:id="rId43"/>
    <p:sldLayoutId id="2147484471" r:id="rId44"/>
    <p:sldLayoutId id="2147484472" r:id="rId45"/>
    <p:sldLayoutId id="2147484473" r:id="rId46"/>
    <p:sldLayoutId id="2147484474" r:id="rId47"/>
    <p:sldLayoutId id="2147484475" r:id="rId48"/>
    <p:sldLayoutId id="2147484476" r:id="rId49"/>
    <p:sldLayoutId id="2147484477" r:id="rId50"/>
    <p:sldLayoutId id="2147484478" r:id="rId51"/>
    <p:sldLayoutId id="2147484479" r:id="rId52"/>
    <p:sldLayoutId id="2147484480" r:id="rId53"/>
    <p:sldLayoutId id="2147484481" r:id="rId54"/>
    <p:sldLayoutId id="2147484482" r:id="rId55"/>
    <p:sldLayoutId id="2147484483" r:id="rId56"/>
    <p:sldLayoutId id="2147484487" r:id="rId57"/>
    <p:sldLayoutId id="2147484488" r:id="rId58"/>
    <p:sldLayoutId id="2147484489" r:id="rId59"/>
    <p:sldLayoutId id="2147484490" r:id="rId60"/>
    <p:sldLayoutId id="2147484491" r:id="rId61"/>
    <p:sldLayoutId id="2147484492" r:id="rId62"/>
    <p:sldLayoutId id="2147484493" r:id="rId63"/>
    <p:sldLayoutId id="2147484494" r:id="rId64"/>
    <p:sldLayoutId id="2147484495" r:id="rId65"/>
    <p:sldLayoutId id="2147484496" r:id="rId66"/>
    <p:sldLayoutId id="2147484497" r:id="rId67"/>
    <p:sldLayoutId id="2147484498" r:id="rId68"/>
    <p:sldLayoutId id="2147484499" r:id="rId69"/>
    <p:sldLayoutId id="2147484500" r:id="rId70"/>
    <p:sldLayoutId id="2147484501" r:id="rId71"/>
    <p:sldLayoutId id="2147484502" r:id="rId72"/>
    <p:sldLayoutId id="2147484504" r:id="rId73"/>
    <p:sldLayoutId id="2147484505" r:id="rId74"/>
    <p:sldLayoutId id="2147484506" r:id="rId75"/>
    <p:sldLayoutId id="2147484508" r:id="rId76"/>
    <p:sldLayoutId id="2147484509" r:id="rId77"/>
    <p:sldLayoutId id="2147484518" r:id="rId78"/>
    <p:sldLayoutId id="2147484524" r:id="rId79"/>
    <p:sldLayoutId id="2147484525" r:id="rId80"/>
    <p:sldLayoutId id="2147484526" r:id="rId81"/>
    <p:sldLayoutId id="2147484527" r:id="rId82"/>
    <p:sldLayoutId id="2147484548" r:id="rId8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3503980"/>
      </p:ext>
    </p:extLst>
  </p:cSld>
  <p:clrMap bg1="dk1" tx1="lt1" bg2="dk2" tx2="lt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 id="2147484540" r:id="rId12"/>
    <p:sldLayoutId id="2147484541" r:id="rId13"/>
    <p:sldLayoutId id="2147484542" r:id="rId14"/>
    <p:sldLayoutId id="2147484543" r:id="rId15"/>
    <p:sldLayoutId id="2147484544" r:id="rId16"/>
    <p:sldLayoutId id="2147484545" r:id="rId17"/>
    <p:sldLayoutId id="2147484546" r:id="rId18"/>
    <p:sldLayoutId id="2147484547"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81" indent="-345281" algn="l" defTabSz="685772" rtl="0" eaLnBrk="1" latinLnBrk="0" hangingPunct="1">
        <a:lnSpc>
          <a:spcPct val="90000"/>
        </a:lnSpc>
        <a:spcBef>
          <a:spcPct val="20000"/>
        </a:spcBef>
        <a:buSzPct val="90000"/>
        <a:buFontTx/>
        <a:buBlip>
          <a:blip r:embed="rId21"/>
        </a:buBlip>
        <a:defRPr sz="2400" kern="1200">
          <a:gradFill>
            <a:gsLst>
              <a:gs pos="0">
                <a:schemeClr val="tx1"/>
              </a:gs>
              <a:gs pos="86000">
                <a:schemeClr val="tx1"/>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90000"/>
        <a:buFontTx/>
        <a:buBlip>
          <a:blip r:embed="rId21"/>
        </a:buBlip>
        <a:defRPr sz="2100" kern="1200">
          <a:gradFill>
            <a:gsLst>
              <a:gs pos="0">
                <a:schemeClr val="tx1"/>
              </a:gs>
              <a:gs pos="86000">
                <a:schemeClr val="tx1"/>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90000"/>
        <a:buFontTx/>
        <a:buBlip>
          <a:blip r:embed="rId21"/>
        </a:buBlip>
        <a:defRPr sz="1500" kern="1200">
          <a:gradFill>
            <a:gsLst>
              <a:gs pos="0">
                <a:schemeClr val="tx1"/>
              </a:gs>
              <a:gs pos="86000">
                <a:schemeClr val="tx1"/>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90000"/>
        <a:buFontTx/>
        <a:buBlip>
          <a:blip r:embed="rId21"/>
        </a:buBlip>
        <a:defRPr sz="1500" kern="1200">
          <a:gradFill>
            <a:gsLst>
              <a:gs pos="0">
                <a:schemeClr val="tx1"/>
              </a:gs>
              <a:gs pos="86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8.png"/><Relationship Id="rId1" Type="http://schemas.openxmlformats.org/officeDocument/2006/relationships/slideLayout" Target="../slideLayouts/slideLayout8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0.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0.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2" Type="http://schemas.openxmlformats.org/officeDocument/2006/relationships/hyperlink" Target="http://social.msdn.microsoft.com/Forums/es-ES/windowsphone7/thread/d80fb441-50cd-457d-b27a-431d20f0107f" TargetMode="Externa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8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82.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4.xml"/><Relationship Id="rId1" Type="http://schemas.openxmlformats.org/officeDocument/2006/relationships/slideLayout" Target="../slideLayouts/slideLayout8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57201" y="2973884"/>
            <a:ext cx="2241550" cy="1000274"/>
          </a:xfrm>
        </p:spPr>
        <p:txBody>
          <a:bodyPr/>
          <a:lstStyle/>
          <a:p>
            <a:r>
              <a:rPr lang="en-GB" sz="1600" dirty="0" smtClean="0"/>
              <a:t>Javier </a:t>
            </a:r>
            <a:r>
              <a:rPr lang="en-GB" sz="1600" dirty="0" err="1" smtClean="0"/>
              <a:t>Suárez</a:t>
            </a:r>
            <a:r>
              <a:rPr lang="en-GB" sz="1600" dirty="0" smtClean="0"/>
              <a:t> Ruiz</a:t>
            </a:r>
          </a:p>
          <a:p>
            <a:r>
              <a:rPr lang="en-GB" dirty="0" smtClean="0"/>
              <a:t>Software Architect at </a:t>
            </a:r>
            <a:r>
              <a:rPr lang="en-GB" dirty="0" err="1" smtClean="0"/>
              <a:t>Icinetc</a:t>
            </a:r>
            <a:endParaRPr lang="en-GB" dirty="0" smtClean="0"/>
          </a:p>
          <a:p>
            <a:r>
              <a:rPr lang="en-GB" dirty="0" smtClean="0"/>
              <a:t>@</a:t>
            </a:r>
            <a:r>
              <a:rPr lang="en-GB" dirty="0" err="1" smtClean="0"/>
              <a:t>jsuarezruiz</a:t>
            </a:r>
            <a:endParaRPr lang="en-GB" dirty="0" smtClean="0"/>
          </a:p>
          <a:p>
            <a:r>
              <a:rPr lang="en-GB" dirty="0" smtClean="0"/>
              <a:t>www.javiersuarezruiz.es</a:t>
            </a:r>
          </a:p>
        </p:txBody>
      </p:sp>
      <p:sp>
        <p:nvSpPr>
          <p:cNvPr id="54" name="Title 53"/>
          <p:cNvSpPr>
            <a:spLocks noGrp="1"/>
          </p:cNvSpPr>
          <p:nvPr>
            <p:ph type="title"/>
          </p:nvPr>
        </p:nvSpPr>
        <p:spPr>
          <a:xfrm>
            <a:off x="457201" y="1261566"/>
            <a:ext cx="4036536" cy="1511614"/>
          </a:xfrm>
        </p:spPr>
        <p:txBody>
          <a:bodyPr/>
          <a:lstStyle/>
          <a:p>
            <a:r>
              <a:rPr lang="en-US" sz="4000" dirty="0" smtClean="0">
                <a:latin typeface="Segoe WP SemiLight"/>
                <a:cs typeface="Segoe WP SemiLight"/>
              </a:rPr>
              <a:t>La Windows Phone Store</a:t>
            </a:r>
            <a:endParaRPr lang="en-US" sz="4000" dirty="0">
              <a:latin typeface="Segoe WP SemiLight"/>
              <a:cs typeface="Segoe WP SemiLight"/>
            </a:endParaRPr>
          </a:p>
        </p:txBody>
      </p:sp>
      <p:pic>
        <p:nvPicPr>
          <p:cNvPr id="2" name="Picture Placeholder 1"/>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t="13184" b="13184"/>
          <a:stretch>
            <a:fillRect/>
          </a:stretch>
        </p:blipFill>
        <p:spPr/>
      </p:pic>
      <p:sp>
        <p:nvSpPr>
          <p:cNvPr id="5" name="Text Placeholder 4"/>
          <p:cNvSpPr>
            <a:spLocks noGrp="1"/>
          </p:cNvSpPr>
          <p:nvPr>
            <p:ph type="body" sz="quarter" idx="22"/>
          </p:nvPr>
        </p:nvSpPr>
        <p:spPr/>
        <p:txBody>
          <a:bodyPr/>
          <a:lstStyle/>
          <a:p>
            <a:endParaRPr lang="en-GB"/>
          </a:p>
        </p:txBody>
      </p:sp>
      <p:pic>
        <p:nvPicPr>
          <p:cNvPr id="7" name="Picture Placeholder 6"/>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t="246" b="246"/>
          <a:stretch>
            <a:fillRect/>
          </a:stretch>
        </p:blipFill>
        <p:spPr/>
      </p:pic>
      <p:sp>
        <p:nvSpPr>
          <p:cNvPr id="3" name="Text Placeholder 2"/>
          <p:cNvSpPr>
            <a:spLocks noGrp="1"/>
          </p:cNvSpPr>
          <p:nvPr>
            <p:ph type="body" sz="quarter" idx="16"/>
          </p:nvPr>
        </p:nvSpPr>
        <p:spPr>
          <a:xfrm>
            <a:off x="457201" y="400123"/>
            <a:ext cx="2241550" cy="207942"/>
          </a:xfrm>
        </p:spPr>
        <p:txBody>
          <a:bodyPr/>
          <a:lstStyle/>
          <a:p>
            <a:r>
              <a:rPr lang="en-GB" dirty="0" smtClean="0"/>
              <a:t>11 de Abril del 2013</a:t>
            </a:r>
            <a:endParaRPr lang="en-GB" dirty="0"/>
          </a:p>
        </p:txBody>
      </p:sp>
    </p:spTree>
    <p:extLst>
      <p:ext uri="{BB962C8B-B14F-4D97-AF65-F5344CB8AC3E}">
        <p14:creationId xmlns:p14="http://schemas.microsoft.com/office/powerpoint/2010/main" val="27988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GB" dirty="0" err="1" smtClean="0">
                <a:latin typeface="Segoe WP SemiLight"/>
                <a:cs typeface="Segoe WP SemiLight"/>
              </a:rPr>
              <a:t>Creando</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Aplicación</a:t>
            </a:r>
            <a:endParaRPr lang="en-GB" dirty="0">
              <a:latin typeface="Segoe WP SemiLight"/>
              <a:cs typeface="Segoe WP SemiLight"/>
            </a:endParaRPr>
          </a:p>
        </p:txBody>
      </p:sp>
      <p:sp>
        <p:nvSpPr>
          <p:cNvPr id="4" name="Slide Number Placeholder 3"/>
          <p:cNvSpPr>
            <a:spLocks noGrp="1"/>
          </p:cNvSpPr>
          <p:nvPr>
            <p:ph type="sldNum" sz="quarter" idx="4294967295"/>
          </p:nvPr>
        </p:nvSpPr>
        <p:spPr>
          <a:xfrm>
            <a:off x="7250114" y="4823222"/>
            <a:ext cx="1893887" cy="180975"/>
          </a:xfrm>
        </p:spPr>
        <p:txBody>
          <a:bodyPr/>
          <a:lstStyle/>
          <a:p>
            <a:fld id="{A058FB3F-E98E-4320-9AC6-4B74201C9C02}" type="slidenum">
              <a:rPr lang="en-GB" smtClean="0"/>
              <a:pPr/>
              <a:t>10</a:t>
            </a:fld>
            <a:endParaRPr lang="en-GB" dirty="0"/>
          </a:p>
        </p:txBody>
      </p:sp>
    </p:spTree>
    <p:extLst>
      <p:ext uri="{BB962C8B-B14F-4D97-AF65-F5344CB8AC3E}">
        <p14:creationId xmlns:p14="http://schemas.microsoft.com/office/powerpoint/2010/main" val="372402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1447800"/>
            <a:ext cx="8229600" cy="3052763"/>
          </a:xfrm>
        </p:spPr>
        <p:txBody>
          <a:bodyPr/>
          <a:lstStyle/>
          <a:p>
            <a:r>
              <a:rPr lang="en-GB" sz="1800" dirty="0" smtClean="0">
                <a:latin typeface="Segoe WP SemiLight"/>
                <a:cs typeface="Segoe WP SemiLight"/>
              </a:rPr>
              <a:t>El </a:t>
            </a:r>
            <a:r>
              <a:rPr lang="en-GB" sz="1800" dirty="0" err="1" smtClean="0">
                <a:latin typeface="Segoe WP SemiLight"/>
                <a:cs typeface="Segoe WP SemiLight"/>
              </a:rPr>
              <a:t>archivo</a:t>
            </a:r>
            <a:r>
              <a:rPr lang="en-GB" sz="1800" dirty="0" smtClean="0">
                <a:latin typeface="Segoe WP SemiLight"/>
                <a:cs typeface="Segoe WP SemiLight"/>
              </a:rPr>
              <a:t> XAP </a:t>
            </a:r>
            <a:r>
              <a:rPr lang="en-GB" sz="1800" dirty="0" err="1" smtClean="0">
                <a:latin typeface="Segoe WP SemiLight"/>
                <a:cs typeface="Segoe WP SemiLight"/>
              </a:rPr>
              <a:t>reúne</a:t>
            </a:r>
            <a:r>
              <a:rPr lang="en-GB" sz="1800" dirty="0" smtClean="0">
                <a:latin typeface="Segoe WP SemiLight"/>
                <a:cs typeface="Segoe WP SemiLight"/>
              </a:rPr>
              <a:t> </a:t>
            </a:r>
            <a:r>
              <a:rPr lang="en-GB" sz="1800" dirty="0" err="1" smtClean="0">
                <a:latin typeface="Segoe WP SemiLight"/>
                <a:cs typeface="Segoe WP SemiLight"/>
              </a:rPr>
              <a:t>todos</a:t>
            </a:r>
            <a:r>
              <a:rPr lang="en-GB" sz="1800" dirty="0" smtClean="0">
                <a:latin typeface="Segoe WP SemiLight"/>
                <a:cs typeface="Segoe WP SemiLight"/>
              </a:rPr>
              <a:t> los </a:t>
            </a:r>
            <a:r>
              <a:rPr lang="en-GB" sz="1800" dirty="0" err="1" smtClean="0">
                <a:latin typeface="Segoe WP SemiLight"/>
                <a:cs typeface="Segoe WP SemiLight"/>
              </a:rPr>
              <a:t>elementos</a:t>
            </a:r>
            <a:r>
              <a:rPr lang="en-GB" sz="1800" dirty="0" smtClean="0">
                <a:latin typeface="Segoe WP SemiLight"/>
                <a:cs typeface="Segoe WP SemiLight"/>
              </a:rPr>
              <a:t> </a:t>
            </a:r>
            <a:r>
              <a:rPr lang="en-GB" sz="1800" dirty="0" err="1" smtClean="0">
                <a:latin typeface="Segoe WP SemiLight"/>
                <a:cs typeface="Segoe WP SemiLight"/>
              </a:rPr>
              <a:t>usados</a:t>
            </a:r>
            <a:r>
              <a:rPr lang="en-GB" sz="1800" dirty="0" smtClean="0">
                <a:latin typeface="Segoe WP SemiLight"/>
                <a:cs typeface="Segoe WP SemiLight"/>
              </a:rPr>
              <a:t> en la </a:t>
            </a:r>
            <a:r>
              <a:rPr lang="en-GB" sz="1800" dirty="0" err="1" smtClean="0">
                <a:latin typeface="Segoe WP SemiLight"/>
                <a:cs typeface="Segoe WP SemiLight"/>
              </a:rPr>
              <a:t>aplicación</a:t>
            </a:r>
            <a:r>
              <a:rPr lang="en-GB" sz="1800" dirty="0" smtClean="0">
                <a:latin typeface="Segoe WP SemiLight"/>
                <a:cs typeface="Segoe WP SemiLight"/>
              </a:rPr>
              <a:t>.</a:t>
            </a:r>
            <a:endParaRPr lang="en-GB" sz="1800" dirty="0">
              <a:latin typeface="Segoe WP SemiLight"/>
              <a:cs typeface="Segoe WP SemiLight"/>
            </a:endParaRPr>
          </a:p>
          <a:p>
            <a:r>
              <a:rPr lang="en-GB" sz="1800" dirty="0" err="1" smtClean="0">
                <a:latin typeface="Segoe WP SemiLight"/>
                <a:cs typeface="Segoe WP SemiLight"/>
              </a:rPr>
              <a:t>Es</a:t>
            </a:r>
            <a:r>
              <a:rPr lang="en-GB" sz="1800" dirty="0" smtClean="0">
                <a:latin typeface="Segoe WP SemiLight"/>
                <a:cs typeface="Segoe WP SemiLight"/>
              </a:rPr>
              <a:t> el </a:t>
            </a:r>
            <a:r>
              <a:rPr lang="en-GB" sz="1800" dirty="0" err="1" smtClean="0">
                <a:latin typeface="Segoe WP SemiLight"/>
                <a:cs typeface="Segoe WP SemiLight"/>
              </a:rPr>
              <a:t>archivo</a:t>
            </a:r>
            <a:r>
              <a:rPr lang="en-GB" sz="1800" dirty="0" smtClean="0">
                <a:latin typeface="Segoe WP SemiLight"/>
                <a:cs typeface="Segoe WP SemiLight"/>
              </a:rPr>
              <a:t> </a:t>
            </a:r>
            <a:r>
              <a:rPr lang="en-GB" sz="1800" dirty="0" err="1" smtClean="0">
                <a:latin typeface="Segoe WP SemiLight"/>
                <a:cs typeface="Segoe WP SemiLight"/>
              </a:rPr>
              <a:t>utilizado</a:t>
            </a:r>
            <a:r>
              <a:rPr lang="en-GB" sz="1800" dirty="0" smtClean="0">
                <a:latin typeface="Segoe WP SemiLight"/>
                <a:cs typeface="Segoe WP SemiLight"/>
              </a:rPr>
              <a:t> en el </a:t>
            </a:r>
            <a:r>
              <a:rPr lang="en-GB" sz="1800" dirty="0" err="1" smtClean="0">
                <a:latin typeface="Segoe WP SemiLight"/>
                <a:cs typeface="Segoe WP SemiLight"/>
              </a:rPr>
              <a:t>dispositivo</a:t>
            </a:r>
            <a:r>
              <a:rPr lang="en-GB" sz="1800" dirty="0" smtClean="0">
                <a:latin typeface="Segoe WP SemiLight"/>
                <a:cs typeface="Segoe WP SemiLight"/>
              </a:rPr>
              <a:t> al </a:t>
            </a:r>
            <a:r>
              <a:rPr lang="en-GB" sz="1800" dirty="0" err="1" smtClean="0">
                <a:latin typeface="Segoe WP SemiLight"/>
                <a:cs typeface="Segoe WP SemiLight"/>
              </a:rPr>
              <a:t>desplegar</a:t>
            </a:r>
            <a:r>
              <a:rPr lang="en-GB" sz="1800" dirty="0" smtClean="0">
                <a:latin typeface="Segoe WP SemiLight"/>
                <a:cs typeface="Segoe WP SemiLight"/>
              </a:rPr>
              <a:t> la </a:t>
            </a:r>
            <a:r>
              <a:rPr lang="en-GB" sz="1800" dirty="0" err="1" smtClean="0">
                <a:latin typeface="Segoe WP SemiLight"/>
                <a:cs typeface="Segoe WP SemiLight"/>
              </a:rPr>
              <a:t>aplicación</a:t>
            </a:r>
            <a:r>
              <a:rPr lang="en-GB" sz="1800" dirty="0" smtClean="0">
                <a:latin typeface="Segoe WP SemiLight"/>
                <a:cs typeface="Segoe WP SemiLight"/>
              </a:rPr>
              <a:t>.</a:t>
            </a:r>
            <a:endParaRPr lang="en-GB" sz="1800" dirty="0">
              <a:latin typeface="Segoe WP SemiLight"/>
              <a:cs typeface="Segoe WP SemiLight"/>
            </a:endParaRPr>
          </a:p>
          <a:p>
            <a:r>
              <a:rPr lang="en-GB" sz="1800" dirty="0" smtClean="0">
                <a:latin typeface="Segoe WP SemiLight"/>
                <a:cs typeface="Segoe WP SemiLight"/>
              </a:rPr>
              <a:t>El </a:t>
            </a:r>
            <a:r>
              <a:rPr lang="en-GB" sz="1800" dirty="0" err="1" smtClean="0">
                <a:latin typeface="Segoe WP SemiLight"/>
                <a:cs typeface="Segoe WP SemiLight"/>
              </a:rPr>
              <a:t>archivo</a:t>
            </a:r>
            <a:r>
              <a:rPr lang="en-GB" sz="1800" dirty="0" smtClean="0">
                <a:latin typeface="Segoe WP SemiLight"/>
                <a:cs typeface="Segoe WP SemiLight"/>
              </a:rPr>
              <a:t> XAP </a:t>
            </a:r>
            <a:r>
              <a:rPr lang="en-GB" sz="1800" dirty="0" err="1" smtClean="0">
                <a:latin typeface="Segoe WP SemiLight"/>
                <a:cs typeface="Segoe WP SemiLight"/>
              </a:rPr>
              <a:t>es</a:t>
            </a:r>
            <a:r>
              <a:rPr lang="en-GB" sz="1800" dirty="0" smtClean="0">
                <a:latin typeface="Segoe WP SemiLight"/>
                <a:cs typeface="Segoe WP SemiLight"/>
              </a:rPr>
              <a:t> el </a:t>
            </a:r>
            <a:r>
              <a:rPr lang="en-GB" sz="1800" dirty="0" err="1" smtClean="0">
                <a:latin typeface="Segoe WP SemiLight"/>
                <a:cs typeface="Segoe WP SemiLight"/>
              </a:rPr>
              <a:t>utilizado</a:t>
            </a:r>
            <a:r>
              <a:rPr lang="en-GB" sz="1800" dirty="0" smtClean="0">
                <a:latin typeface="Segoe WP SemiLight"/>
                <a:cs typeface="Segoe WP SemiLight"/>
              </a:rPr>
              <a:t> en </a:t>
            </a:r>
            <a:r>
              <a:rPr lang="en-GB" sz="1800" dirty="0" err="1" smtClean="0">
                <a:latin typeface="Segoe WP SemiLight"/>
                <a:cs typeface="Segoe WP SemiLight"/>
              </a:rPr>
              <a:t>aplicaciones</a:t>
            </a:r>
            <a:r>
              <a:rPr lang="en-GB" sz="1800" dirty="0" smtClean="0">
                <a:latin typeface="Segoe WP SemiLight"/>
                <a:cs typeface="Segoe WP SemiLight"/>
              </a:rPr>
              <a:t> y </a:t>
            </a:r>
            <a:r>
              <a:rPr lang="en-GB" sz="1800" dirty="0" err="1" smtClean="0">
                <a:latin typeface="Segoe WP SemiLight"/>
                <a:cs typeface="Segoe WP SemiLight"/>
              </a:rPr>
              <a:t>juegos</a:t>
            </a:r>
            <a:r>
              <a:rPr lang="en-GB" sz="1800" dirty="0" smtClean="0">
                <a:latin typeface="Segoe WP SemiLight"/>
                <a:cs typeface="Segoe WP SemiLight"/>
              </a:rPr>
              <a:t> Windows Phone.</a:t>
            </a:r>
            <a:endParaRPr lang="en-GB" sz="1800" dirty="0">
              <a:latin typeface="Segoe WP SemiLight"/>
              <a:cs typeface="Segoe WP SemiLight"/>
            </a:endParaRPr>
          </a:p>
          <a:p>
            <a:pPr lvl="1"/>
            <a:r>
              <a:rPr lang="en-GB" sz="1800" dirty="0" err="1" smtClean="0">
                <a:latin typeface="Segoe WP SemiLight"/>
                <a:cs typeface="Segoe WP SemiLight"/>
              </a:rPr>
              <a:t>Declarativo</a:t>
            </a:r>
            <a:r>
              <a:rPr lang="en-GB" sz="1800" dirty="0" smtClean="0">
                <a:latin typeface="Segoe WP SemiLight"/>
                <a:cs typeface="Segoe WP SemiLight"/>
              </a:rPr>
              <a:t>, </a:t>
            </a:r>
            <a:r>
              <a:rPr lang="en-GB" sz="1800" dirty="0" err="1" smtClean="0">
                <a:latin typeface="Segoe WP SemiLight"/>
                <a:cs typeface="Segoe WP SemiLight"/>
              </a:rPr>
              <a:t>basado</a:t>
            </a:r>
            <a:r>
              <a:rPr lang="en-GB" sz="1800" dirty="0" smtClean="0">
                <a:latin typeface="Segoe WP SemiLight"/>
                <a:cs typeface="Segoe WP SemiLight"/>
              </a:rPr>
              <a:t> en </a:t>
            </a:r>
            <a:r>
              <a:rPr lang="en-GB" sz="1800" dirty="0" err="1" smtClean="0">
                <a:latin typeface="Segoe WP SemiLight"/>
                <a:cs typeface="Segoe WP SemiLight"/>
              </a:rPr>
              <a:t>archivos</a:t>
            </a:r>
            <a:r>
              <a:rPr lang="en-GB" sz="1800" dirty="0" smtClean="0">
                <a:latin typeface="Segoe WP SemiLight"/>
                <a:cs typeface="Segoe WP SemiLight"/>
              </a:rPr>
              <a:t> de </a:t>
            </a:r>
            <a:r>
              <a:rPr lang="en-GB" sz="1800" dirty="0" err="1" smtClean="0">
                <a:latin typeface="Segoe WP SemiLight"/>
                <a:cs typeface="Segoe WP SemiLight"/>
              </a:rPr>
              <a:t>manifiesto</a:t>
            </a:r>
            <a:r>
              <a:rPr lang="en-GB" sz="1800" dirty="0" smtClean="0">
                <a:latin typeface="Segoe WP SemiLight"/>
                <a:cs typeface="Segoe WP SemiLight"/>
              </a:rPr>
              <a:t>.</a:t>
            </a:r>
            <a:endParaRPr lang="en-GB" sz="1800" dirty="0">
              <a:latin typeface="Segoe WP SemiLight"/>
              <a:cs typeface="Segoe WP SemiLight"/>
            </a:endParaRPr>
          </a:p>
          <a:p>
            <a:pPr lvl="1"/>
            <a:r>
              <a:rPr lang="en-GB" sz="1800" dirty="0" err="1" smtClean="0">
                <a:latin typeface="Segoe WP SemiLight"/>
                <a:cs typeface="Segoe WP SemiLight"/>
              </a:rPr>
              <a:t>Integrado</a:t>
            </a:r>
            <a:r>
              <a:rPr lang="en-GB" sz="1800" dirty="0" smtClean="0">
                <a:latin typeface="Segoe WP SemiLight"/>
                <a:cs typeface="Segoe WP SemiLight"/>
              </a:rPr>
              <a:t> en el </a:t>
            </a:r>
            <a:r>
              <a:rPr lang="en-GB" sz="1800" dirty="0" err="1" smtClean="0">
                <a:latin typeface="Segoe WP SemiLight"/>
                <a:cs typeface="Segoe WP SemiLight"/>
              </a:rPr>
              <a:t>modelo</a:t>
            </a:r>
            <a:r>
              <a:rPr lang="en-GB" sz="1800" dirty="0" smtClean="0">
                <a:latin typeface="Segoe WP SemiLight"/>
                <a:cs typeface="Segoe WP SemiLight"/>
              </a:rPr>
              <a:t> de </a:t>
            </a:r>
            <a:r>
              <a:rPr lang="en-GB" sz="1800" dirty="0" err="1" smtClean="0">
                <a:latin typeface="Segoe WP SemiLight"/>
                <a:cs typeface="Segoe WP SemiLight"/>
              </a:rPr>
              <a:t>seguridad</a:t>
            </a:r>
            <a:r>
              <a:rPr lang="en-GB" sz="1800" dirty="0" smtClean="0">
                <a:latin typeface="Segoe WP SemiLight"/>
                <a:cs typeface="Segoe WP SemiLight"/>
              </a:rPr>
              <a:t> del </a:t>
            </a:r>
            <a:r>
              <a:rPr lang="en-GB" sz="1800" dirty="0" err="1" smtClean="0">
                <a:latin typeface="Segoe WP SemiLight"/>
                <a:cs typeface="Segoe WP SemiLight"/>
              </a:rPr>
              <a:t>teléfono</a:t>
            </a:r>
            <a:endParaRPr lang="en-GB" sz="1800" dirty="0">
              <a:latin typeface="Segoe WP SemiLight"/>
              <a:cs typeface="Segoe WP SemiLight"/>
            </a:endParaRPr>
          </a:p>
          <a:p>
            <a:pPr lvl="1"/>
            <a:r>
              <a:rPr lang="en-GB" sz="1800" dirty="0" err="1" smtClean="0">
                <a:latin typeface="Segoe WP SemiLight"/>
                <a:cs typeface="Segoe WP SemiLight"/>
              </a:rPr>
              <a:t>Asociado</a:t>
            </a:r>
            <a:r>
              <a:rPr lang="en-GB" sz="1800" dirty="0" smtClean="0">
                <a:latin typeface="Segoe WP SemiLight"/>
                <a:cs typeface="Segoe WP SemiLight"/>
              </a:rPr>
              <a:t> a </a:t>
            </a:r>
            <a:r>
              <a:rPr lang="en-GB" sz="1800" dirty="0" err="1" smtClean="0">
                <a:latin typeface="Segoe WP SemiLight"/>
                <a:cs typeface="Segoe WP SemiLight"/>
              </a:rPr>
              <a:t>tu</a:t>
            </a:r>
            <a:r>
              <a:rPr lang="en-GB" sz="1800" dirty="0" smtClean="0">
                <a:latin typeface="Segoe WP SemiLight"/>
                <a:cs typeface="Segoe WP SemiLight"/>
              </a:rPr>
              <a:t> </a:t>
            </a:r>
            <a:r>
              <a:rPr lang="en-GB" sz="1800" dirty="0" err="1" smtClean="0">
                <a:latin typeface="Segoe WP SemiLight"/>
                <a:cs typeface="Segoe WP SemiLight"/>
              </a:rPr>
              <a:t>entidad</a:t>
            </a:r>
            <a:r>
              <a:rPr lang="en-GB" sz="1800" dirty="0" smtClean="0">
                <a:latin typeface="Segoe WP SemiLight"/>
                <a:cs typeface="Segoe WP SemiLight"/>
              </a:rPr>
              <a:t> </a:t>
            </a:r>
            <a:r>
              <a:rPr lang="en-GB" sz="1800" dirty="0" err="1" smtClean="0">
                <a:latin typeface="Segoe WP SemiLight"/>
                <a:cs typeface="Segoe WP SemiLight"/>
              </a:rPr>
              <a:t>como</a:t>
            </a:r>
            <a:r>
              <a:rPr lang="en-GB" sz="1800" dirty="0" smtClean="0">
                <a:latin typeface="Segoe WP SemiLight"/>
                <a:cs typeface="Segoe WP SemiLight"/>
              </a:rPr>
              <a:t> </a:t>
            </a:r>
            <a:r>
              <a:rPr lang="en-GB" sz="1800" dirty="0" err="1" smtClean="0">
                <a:latin typeface="Segoe WP SemiLight"/>
                <a:cs typeface="Segoe WP SemiLight"/>
              </a:rPr>
              <a:t>desarrollador</a:t>
            </a:r>
            <a:endParaRPr lang="en-GB" sz="1800" dirty="0" smtClean="0">
              <a:latin typeface="Segoe WP SemiLight"/>
              <a:cs typeface="Segoe WP SemiLight"/>
            </a:endParaRPr>
          </a:p>
          <a:p>
            <a:pPr lvl="1"/>
            <a:r>
              <a:rPr lang="en-GB" sz="1800" dirty="0" err="1" smtClean="0">
                <a:latin typeface="Segoe WP SemiLight"/>
                <a:cs typeface="Segoe WP SemiLight"/>
              </a:rPr>
              <a:t>Firmado</a:t>
            </a:r>
            <a:endParaRPr lang="en-GB" sz="1800" dirty="0">
              <a:latin typeface="Segoe WP SemiLight"/>
              <a:cs typeface="Segoe WP SemiLight"/>
            </a:endParaRPr>
          </a:p>
          <a:p>
            <a:endParaRPr lang="en-GB" sz="1800" dirty="0">
              <a:latin typeface="Segoe WP SemiLight"/>
              <a:cs typeface="Segoe WP SemiLight"/>
            </a:endParaRPr>
          </a:p>
          <a:p>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smtClean="0"/>
              <a:t>El </a:t>
            </a:r>
            <a:r>
              <a:rPr lang="en-GB" dirty="0" err="1" smtClean="0"/>
              <a:t>archivo</a:t>
            </a:r>
            <a:r>
              <a:rPr lang="en-GB" dirty="0" smtClean="0"/>
              <a:t> XAP</a:t>
            </a:r>
            <a:endParaRPr lang="en-GB" dirty="0"/>
          </a:p>
        </p:txBody>
      </p:sp>
      <p:sp>
        <p:nvSpPr>
          <p:cNvPr id="4" name="Slide Number Placeholder 3"/>
          <p:cNvSpPr>
            <a:spLocks noGrp="1"/>
          </p:cNvSpPr>
          <p:nvPr>
            <p:ph type="sldNum" sz="quarter" idx="20"/>
          </p:nvPr>
        </p:nvSpPr>
        <p:spPr/>
        <p:txBody>
          <a:bodyPr/>
          <a:lstStyle/>
          <a:p>
            <a:fld id="{A058FB3F-E98E-4320-9AC6-4B74201C9C02}" type="slidenum">
              <a:rPr lang="en-GB" smtClean="0"/>
              <a:pPr/>
              <a:t>11</a:t>
            </a:fld>
            <a:endParaRPr lang="en-GB" dirty="0"/>
          </a:p>
        </p:txBody>
      </p:sp>
    </p:spTree>
    <p:extLst>
      <p:ext uri="{BB962C8B-B14F-4D97-AF65-F5344CB8AC3E}">
        <p14:creationId xmlns:p14="http://schemas.microsoft.com/office/powerpoint/2010/main" val="34112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a:xfrm>
            <a:off x="457200" y="3756659"/>
            <a:ext cx="8229600" cy="743903"/>
          </a:xfrm>
        </p:spPr>
        <p:txBody>
          <a:bodyPr/>
          <a:lstStyle/>
          <a:p>
            <a:r>
              <a:rPr lang="en-GB" dirty="0" smtClean="0">
                <a:latin typeface="Segoe WP SemiLight"/>
                <a:cs typeface="Segoe WP SemiLight"/>
              </a:rPr>
              <a:t>El </a:t>
            </a:r>
            <a:r>
              <a:rPr lang="en-GB" dirty="0" err="1" smtClean="0">
                <a:latin typeface="Segoe WP SemiLight"/>
                <a:cs typeface="Segoe WP SemiLight"/>
              </a:rPr>
              <a:t>archivo</a:t>
            </a:r>
            <a:r>
              <a:rPr lang="en-GB" dirty="0" smtClean="0">
                <a:latin typeface="Segoe WP SemiLight"/>
                <a:cs typeface="Segoe WP SemiLight"/>
              </a:rPr>
              <a:t> XAP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realmente</a:t>
            </a:r>
            <a:r>
              <a:rPr lang="en-GB" dirty="0" smtClean="0">
                <a:latin typeface="Segoe WP SemiLight"/>
                <a:cs typeface="Segoe WP SemiLight"/>
              </a:rPr>
              <a:t> un </a:t>
            </a:r>
            <a:r>
              <a:rPr lang="en-GB" dirty="0" err="1" smtClean="0">
                <a:latin typeface="Segoe WP SemiLight"/>
                <a:cs typeface="Segoe WP SemiLight"/>
              </a:rPr>
              <a:t>archivo</a:t>
            </a:r>
            <a:r>
              <a:rPr lang="en-GB" dirty="0" smtClean="0">
                <a:latin typeface="Segoe WP SemiLight"/>
                <a:cs typeface="Segoe WP SemiLight"/>
              </a:rPr>
              <a:t> zip.</a:t>
            </a:r>
            <a:endParaRPr lang="en-GB" dirty="0">
              <a:latin typeface="Segoe WP SemiLight"/>
              <a:cs typeface="Segoe WP SemiLight"/>
            </a:endParaRPr>
          </a:p>
          <a:p>
            <a:r>
              <a:rPr lang="es-ES" dirty="0">
                <a:latin typeface="Segoe WP SemiLight"/>
                <a:cs typeface="Segoe WP SemiLight"/>
              </a:rPr>
              <a:t>Contiene los archivos de manifiesto que describen el contenido y </a:t>
            </a:r>
            <a:r>
              <a:rPr lang="es-ES" dirty="0" smtClean="0">
                <a:latin typeface="Segoe WP SemiLight"/>
                <a:cs typeface="Segoe WP SemiLight"/>
              </a:rPr>
              <a:t>a la aplicación.</a:t>
            </a:r>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Anatomía</a:t>
            </a:r>
            <a:r>
              <a:rPr lang="en-GB" dirty="0" smtClean="0"/>
              <a:t> del </a:t>
            </a:r>
            <a:r>
              <a:rPr lang="en-GB" dirty="0" err="1" smtClean="0"/>
              <a:t>archivo</a:t>
            </a:r>
            <a:r>
              <a:rPr lang="en-GB" dirty="0" smtClean="0"/>
              <a:t> XAP</a:t>
            </a:r>
            <a:endParaRPr lang="en-GB" dirty="0"/>
          </a:p>
        </p:txBody>
      </p:sp>
      <p:sp>
        <p:nvSpPr>
          <p:cNvPr id="5" name="Slide Number Placeholder 4"/>
          <p:cNvSpPr>
            <a:spLocks noGrp="1"/>
          </p:cNvSpPr>
          <p:nvPr>
            <p:ph type="sldNum" sz="quarter" idx="20"/>
          </p:nvPr>
        </p:nvSpPr>
        <p:spPr/>
        <p:txBody>
          <a:bodyPr/>
          <a:lstStyle/>
          <a:p>
            <a:fld id="{B8B17130-D30C-4461-9CCA-B6B1AD89A9DD}" type="slidenum">
              <a:rPr lang="en-US" smtClean="0"/>
              <a:t>12</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275039"/>
            <a:ext cx="8410575" cy="2330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69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457200" y="4102100"/>
            <a:ext cx="8229600" cy="609600"/>
          </a:xfrm>
        </p:spPr>
        <p:txBody>
          <a:bodyPr/>
          <a:lstStyle/>
          <a:p>
            <a:r>
              <a:rPr lang="en-GB" dirty="0" smtClean="0">
                <a:latin typeface="Segoe WP SemiLight"/>
                <a:cs typeface="Segoe WP SemiLight"/>
              </a:rPr>
              <a:t>En </a:t>
            </a:r>
            <a:r>
              <a:rPr lang="en-GB" dirty="0" err="1" smtClean="0">
                <a:latin typeface="Segoe WP SemiLight"/>
                <a:cs typeface="Segoe WP SemiLight"/>
              </a:rPr>
              <a:t>este</a:t>
            </a:r>
            <a:r>
              <a:rPr lang="en-GB" dirty="0" smtClean="0">
                <a:latin typeface="Segoe WP SemiLight"/>
                <a:cs typeface="Segoe WP SemiLight"/>
              </a:rPr>
              <a:t> archive se </a:t>
            </a:r>
            <a:r>
              <a:rPr lang="en-GB" dirty="0" err="1" smtClean="0">
                <a:latin typeface="Segoe WP SemiLight"/>
                <a:cs typeface="Segoe WP SemiLight"/>
              </a:rPr>
              <a:t>identifican</a:t>
            </a:r>
            <a:r>
              <a:rPr lang="en-GB" dirty="0" smtClean="0">
                <a:latin typeface="Segoe WP SemiLight"/>
                <a:cs typeface="Segoe WP SemiLight"/>
              </a:rPr>
              <a:t> los components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quedarán</a:t>
            </a:r>
            <a:r>
              <a:rPr lang="en-GB" dirty="0" smtClean="0">
                <a:latin typeface="Segoe WP SemiLight"/>
                <a:cs typeface="Segoe WP SemiLight"/>
              </a:rPr>
              <a:t> </a:t>
            </a:r>
            <a:r>
              <a:rPr lang="en-GB" dirty="0" err="1" smtClean="0">
                <a:latin typeface="Segoe WP SemiLight"/>
                <a:cs typeface="Segoe WP SemiLight"/>
              </a:rPr>
              <a:t>registrados</a:t>
            </a:r>
            <a:r>
              <a:rPr lang="en-GB" dirty="0" smtClean="0">
                <a:latin typeface="Segoe WP SemiLight"/>
                <a:cs typeface="Segoe WP SemiLight"/>
              </a:rPr>
              <a:t> en el archive XAP.</a:t>
            </a:r>
            <a:endParaRPr lang="en-GB" dirty="0">
              <a:latin typeface="Segoe WP SemiLight"/>
              <a:cs typeface="Segoe WP SemiLight"/>
            </a:endParaRPr>
          </a:p>
        </p:txBody>
      </p:sp>
      <p:sp>
        <p:nvSpPr>
          <p:cNvPr id="9" name="Title 8"/>
          <p:cNvSpPr>
            <a:spLocks noGrp="1"/>
          </p:cNvSpPr>
          <p:nvPr>
            <p:ph type="title"/>
          </p:nvPr>
        </p:nvSpPr>
        <p:spPr>
          <a:xfrm>
            <a:off x="457200" y="401955"/>
            <a:ext cx="8229600" cy="384721"/>
          </a:xfrm>
        </p:spPr>
        <p:txBody>
          <a:bodyPr/>
          <a:lstStyle/>
          <a:p>
            <a:r>
              <a:rPr lang="en-GB" dirty="0" smtClean="0"/>
              <a:t>El </a:t>
            </a:r>
            <a:r>
              <a:rPr lang="en-GB" dirty="0" err="1" smtClean="0"/>
              <a:t>archivo</a:t>
            </a:r>
            <a:r>
              <a:rPr lang="en-GB" dirty="0" smtClean="0"/>
              <a:t> de </a:t>
            </a:r>
            <a:r>
              <a:rPr lang="en-GB" dirty="0" err="1" smtClean="0"/>
              <a:t>manifiesto</a:t>
            </a:r>
            <a:endParaRPr lang="en-GB" dirty="0"/>
          </a:p>
        </p:txBody>
      </p:sp>
      <p:sp>
        <p:nvSpPr>
          <p:cNvPr id="4" name="Slide Number Placeholder 3"/>
          <p:cNvSpPr>
            <a:spLocks noGrp="1"/>
          </p:cNvSpPr>
          <p:nvPr>
            <p:ph type="sldNum" sz="quarter" idx="20"/>
          </p:nvPr>
        </p:nvSpPr>
        <p:spPr/>
        <p:txBody>
          <a:bodyPr/>
          <a:lstStyle/>
          <a:p>
            <a:fld id="{271031BA-9959-4FE2-909F-37D65262A7B4}" type="slidenum">
              <a:rPr lang="en-US" smtClean="0"/>
              <a:pPr/>
              <a:t>13</a:t>
            </a:fld>
            <a:endParaRPr lang="en-US" dirty="0"/>
          </a:p>
        </p:txBody>
      </p:sp>
      <p:sp>
        <p:nvSpPr>
          <p:cNvPr id="7" name="Rectangle 4"/>
          <p:cNvSpPr>
            <a:spLocks noChangeArrowheads="1"/>
          </p:cNvSpPr>
          <p:nvPr/>
        </p:nvSpPr>
        <p:spPr bwMode="invGray">
          <a:xfrm>
            <a:off x="494254" y="1117600"/>
            <a:ext cx="8192546" cy="2794000"/>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dirty="0">
                <a:solidFill>
                  <a:srgbClr val="0000FF"/>
                </a:solidFill>
                <a:highlight>
                  <a:srgbClr val="FFFFFF"/>
                </a:highlight>
                <a:latin typeface="Consolas"/>
              </a:rPr>
              <a:t>&lt;</a:t>
            </a:r>
            <a:r>
              <a:rPr lang="en-GB" dirty="0">
                <a:solidFill>
                  <a:srgbClr val="A31515"/>
                </a:solidFill>
                <a:highlight>
                  <a:srgbClr val="FFFFFF"/>
                </a:highlight>
                <a:latin typeface="Consolas"/>
              </a:rPr>
              <a:t>Deployment</a:t>
            </a:r>
            <a:r>
              <a:rPr lang="en-GB" dirty="0">
                <a:solidFill>
                  <a:srgbClr val="0000FF"/>
                </a:solidFill>
                <a:highlight>
                  <a:srgbClr val="FFFFFF"/>
                </a:highlight>
                <a:latin typeface="Consolas"/>
              </a:rPr>
              <a:t> </a:t>
            </a:r>
            <a:r>
              <a:rPr lang="en-GB" dirty="0" err="1">
                <a:solidFill>
                  <a:srgbClr val="FF0000"/>
                </a:solidFill>
                <a:highlight>
                  <a:srgbClr val="FFFFFF"/>
                </a:highlight>
                <a:latin typeface="Consolas"/>
              </a:rPr>
              <a:t>xmlns</a:t>
            </a:r>
            <a:r>
              <a:rPr lang="en-GB" dirty="0" smtClean="0">
                <a:solidFill>
                  <a:srgbClr val="0000FF"/>
                </a:solidFill>
                <a:highlight>
                  <a:srgbClr val="FFFFFF"/>
                </a:highlight>
                <a:latin typeface="Consolas"/>
              </a:rPr>
              <a:t>=</a:t>
            </a:r>
          </a:p>
          <a:p>
            <a:r>
              <a:rPr lang="en-GB" dirty="0">
                <a:solidFill>
                  <a:srgbClr val="0000FF"/>
                </a:solidFill>
                <a:highlight>
                  <a:srgbClr val="FFFFFF"/>
                </a:highlight>
                <a:latin typeface="Consolas"/>
              </a:rPr>
              <a:t> </a:t>
            </a:r>
            <a:r>
              <a:rPr lang="en-GB" dirty="0" smtClean="0">
                <a:solidFill>
                  <a:srgbClr val="0000FF"/>
                </a:solidFill>
                <a:highlight>
                  <a:srgbClr val="FFFFFF"/>
                </a:highlight>
                <a:latin typeface="Consolas"/>
              </a:rPr>
              <a:t>  </a:t>
            </a:r>
            <a:r>
              <a:rPr lang="en-GB" dirty="0" smtClean="0">
                <a:solidFill>
                  <a:srgbClr val="000000"/>
                </a:solidFill>
                <a:highlight>
                  <a:srgbClr val="FFFFFF"/>
                </a:highlight>
                <a:latin typeface="Consolas"/>
              </a:rPr>
              <a:t>"</a:t>
            </a:r>
            <a:r>
              <a:rPr lang="en-GB" dirty="0">
                <a:solidFill>
                  <a:srgbClr val="0000FF"/>
                </a:solidFill>
                <a:highlight>
                  <a:srgbClr val="FFFFFF"/>
                </a:highlight>
                <a:latin typeface="Consolas"/>
              </a:rPr>
              <a:t>http://schemas.microsoft.com/client/2007/deployment</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 </a:t>
            </a:r>
            <a:endParaRPr lang="en-GB" dirty="0" smtClean="0">
              <a:solidFill>
                <a:srgbClr val="0000FF"/>
              </a:solidFill>
              <a:highlight>
                <a:srgbClr val="FFFFFF"/>
              </a:highlight>
              <a:latin typeface="Consolas"/>
            </a:endParaRPr>
          </a:p>
          <a:p>
            <a:r>
              <a:rPr lang="en-GB" dirty="0">
                <a:solidFill>
                  <a:srgbClr val="0000FF"/>
                </a:solidFill>
                <a:highlight>
                  <a:srgbClr val="FFFFFF"/>
                </a:highlight>
                <a:latin typeface="Consolas"/>
              </a:rPr>
              <a:t> </a:t>
            </a:r>
            <a:r>
              <a:rPr lang="en-GB" dirty="0" smtClean="0">
                <a:solidFill>
                  <a:srgbClr val="0000FF"/>
                </a:solidFill>
                <a:highlight>
                  <a:srgbClr val="FFFFFF"/>
                </a:highlight>
                <a:latin typeface="Consolas"/>
              </a:rPr>
              <a:t>  </a:t>
            </a:r>
            <a:r>
              <a:rPr lang="en-GB" dirty="0" err="1" smtClean="0">
                <a:solidFill>
                  <a:srgbClr val="FF0000"/>
                </a:solidFill>
                <a:highlight>
                  <a:srgbClr val="FFFFFF"/>
                </a:highlight>
                <a:latin typeface="Consolas"/>
              </a:rPr>
              <a:t>xmlns:x</a:t>
            </a:r>
            <a:r>
              <a:rPr lang="en-GB" dirty="0">
                <a:solidFill>
                  <a:srgbClr val="0000FF"/>
                </a:solidFill>
                <a:highlight>
                  <a:srgbClr val="FFFFFF"/>
                </a:highlight>
                <a:latin typeface="Consolas"/>
              </a:rPr>
              <a:t>=</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http://schemas.microsoft.com/</a:t>
            </a:r>
            <a:r>
              <a:rPr lang="en-GB" dirty="0" err="1">
                <a:solidFill>
                  <a:srgbClr val="0000FF"/>
                </a:solidFill>
                <a:highlight>
                  <a:srgbClr val="FFFFFF"/>
                </a:highlight>
                <a:latin typeface="Consolas"/>
              </a:rPr>
              <a:t>winfx</a:t>
            </a:r>
            <a:r>
              <a:rPr lang="en-GB" dirty="0">
                <a:solidFill>
                  <a:srgbClr val="0000FF"/>
                </a:solidFill>
                <a:highlight>
                  <a:srgbClr val="FFFFFF"/>
                </a:highlight>
                <a:latin typeface="Consolas"/>
              </a:rPr>
              <a:t>/2006/</a:t>
            </a:r>
            <a:r>
              <a:rPr lang="en-GB" dirty="0" err="1">
                <a:solidFill>
                  <a:srgbClr val="0000FF"/>
                </a:solidFill>
                <a:highlight>
                  <a:srgbClr val="FFFFFF"/>
                </a:highlight>
                <a:latin typeface="Consolas"/>
              </a:rPr>
              <a:t>xaml</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 </a:t>
            </a:r>
            <a:endParaRPr lang="en-GB" dirty="0" smtClean="0">
              <a:solidFill>
                <a:srgbClr val="0000FF"/>
              </a:solidFill>
              <a:highlight>
                <a:srgbClr val="FFFFFF"/>
              </a:highlight>
              <a:latin typeface="Consolas"/>
            </a:endParaRPr>
          </a:p>
          <a:p>
            <a:r>
              <a:rPr lang="en-GB" dirty="0">
                <a:solidFill>
                  <a:srgbClr val="0000FF"/>
                </a:solidFill>
                <a:highlight>
                  <a:srgbClr val="FFFFFF"/>
                </a:highlight>
                <a:latin typeface="Consolas"/>
              </a:rPr>
              <a:t> </a:t>
            </a:r>
            <a:r>
              <a:rPr lang="en-GB" dirty="0" smtClean="0">
                <a:solidFill>
                  <a:srgbClr val="0000FF"/>
                </a:solidFill>
                <a:highlight>
                  <a:srgbClr val="FFFFFF"/>
                </a:highlight>
                <a:latin typeface="Consolas"/>
              </a:rPr>
              <a:t>  </a:t>
            </a:r>
            <a:r>
              <a:rPr lang="en-GB" dirty="0" err="1" smtClean="0">
                <a:solidFill>
                  <a:srgbClr val="FF0000"/>
                </a:solidFill>
                <a:highlight>
                  <a:srgbClr val="FFFFFF"/>
                </a:highlight>
                <a:latin typeface="Consolas"/>
              </a:rPr>
              <a:t>EntryPointAssembly</a:t>
            </a:r>
            <a:r>
              <a:rPr lang="en-GB" dirty="0">
                <a:solidFill>
                  <a:srgbClr val="0000FF"/>
                </a:solidFill>
                <a:highlight>
                  <a:srgbClr val="FFFFFF"/>
                </a:highlight>
                <a:latin typeface="Consolas"/>
              </a:rPr>
              <a:t>=</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Thrasher</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 </a:t>
            </a:r>
            <a:endParaRPr lang="en-GB" dirty="0" smtClean="0">
              <a:solidFill>
                <a:srgbClr val="0000FF"/>
              </a:solidFill>
              <a:highlight>
                <a:srgbClr val="FFFFFF"/>
              </a:highlight>
              <a:latin typeface="Consolas"/>
            </a:endParaRPr>
          </a:p>
          <a:p>
            <a:r>
              <a:rPr lang="en-GB" dirty="0">
                <a:solidFill>
                  <a:srgbClr val="0000FF"/>
                </a:solidFill>
                <a:highlight>
                  <a:srgbClr val="FFFFFF"/>
                </a:highlight>
                <a:latin typeface="Consolas"/>
              </a:rPr>
              <a:t> </a:t>
            </a:r>
            <a:r>
              <a:rPr lang="en-GB" dirty="0" smtClean="0">
                <a:solidFill>
                  <a:srgbClr val="0000FF"/>
                </a:solidFill>
                <a:highlight>
                  <a:srgbClr val="FFFFFF"/>
                </a:highlight>
                <a:latin typeface="Consolas"/>
              </a:rPr>
              <a:t>  </a:t>
            </a:r>
            <a:r>
              <a:rPr lang="en-GB" dirty="0" err="1" smtClean="0">
                <a:solidFill>
                  <a:srgbClr val="FF0000"/>
                </a:solidFill>
                <a:highlight>
                  <a:srgbClr val="FFFFFF"/>
                </a:highlight>
                <a:latin typeface="Consolas"/>
              </a:rPr>
              <a:t>EntryPointType</a:t>
            </a:r>
            <a:r>
              <a:rPr lang="en-GB" dirty="0">
                <a:solidFill>
                  <a:srgbClr val="0000FF"/>
                </a:solidFill>
                <a:highlight>
                  <a:srgbClr val="FFFFFF"/>
                </a:highlight>
                <a:latin typeface="Consolas"/>
              </a:rPr>
              <a:t>=</a:t>
            </a:r>
            <a:r>
              <a:rPr lang="en-GB" dirty="0">
                <a:solidFill>
                  <a:srgbClr val="000000"/>
                </a:solidFill>
                <a:highlight>
                  <a:srgbClr val="FFFFFF"/>
                </a:highlight>
                <a:latin typeface="Consolas"/>
              </a:rPr>
              <a:t>"</a:t>
            </a:r>
            <a:r>
              <a:rPr lang="en-GB" dirty="0" err="1">
                <a:solidFill>
                  <a:srgbClr val="0000FF"/>
                </a:solidFill>
                <a:highlight>
                  <a:srgbClr val="FFFFFF"/>
                </a:highlight>
                <a:latin typeface="Consolas"/>
              </a:rPr>
              <a:t>Thrasher.App</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 </a:t>
            </a:r>
            <a:r>
              <a:rPr lang="en-GB" dirty="0" err="1">
                <a:solidFill>
                  <a:srgbClr val="FF0000"/>
                </a:solidFill>
                <a:highlight>
                  <a:srgbClr val="FFFFFF"/>
                </a:highlight>
                <a:latin typeface="Consolas"/>
              </a:rPr>
              <a:t>RuntimeVersion</a:t>
            </a:r>
            <a:r>
              <a:rPr lang="en-GB" dirty="0">
                <a:solidFill>
                  <a:srgbClr val="0000FF"/>
                </a:solidFill>
                <a:highlight>
                  <a:srgbClr val="FFFFFF"/>
                </a:highlight>
                <a:latin typeface="Consolas"/>
              </a:rPr>
              <a:t>=</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4.7.50308.0</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&gt;</a:t>
            </a:r>
            <a:endParaRPr lang="en-GB" dirty="0">
              <a:solidFill>
                <a:srgbClr val="000000"/>
              </a:solidFill>
              <a:highlight>
                <a:srgbClr val="FFFFFF"/>
              </a:highlight>
              <a:latin typeface="Consolas"/>
            </a:endParaRPr>
          </a:p>
          <a:p>
            <a:r>
              <a:rPr lang="en-GB" dirty="0">
                <a:solidFill>
                  <a:srgbClr val="0000FF"/>
                </a:solidFill>
                <a:highlight>
                  <a:srgbClr val="FFFFFF"/>
                </a:highlight>
                <a:latin typeface="Consolas"/>
              </a:rPr>
              <a:t>  &lt;</a:t>
            </a:r>
            <a:r>
              <a:rPr lang="en-GB" dirty="0" err="1">
                <a:solidFill>
                  <a:srgbClr val="A31515"/>
                </a:solidFill>
                <a:highlight>
                  <a:srgbClr val="FFFFFF"/>
                </a:highlight>
                <a:latin typeface="Consolas"/>
              </a:rPr>
              <a:t>Deployment.Parts</a:t>
            </a:r>
            <a:r>
              <a:rPr lang="en-GB" dirty="0">
                <a:solidFill>
                  <a:srgbClr val="0000FF"/>
                </a:solidFill>
                <a:highlight>
                  <a:srgbClr val="FFFFFF"/>
                </a:highlight>
                <a:latin typeface="Consolas"/>
              </a:rPr>
              <a:t>&gt;</a:t>
            </a:r>
            <a:endParaRPr lang="en-GB" dirty="0">
              <a:solidFill>
                <a:srgbClr val="000000"/>
              </a:solidFill>
              <a:highlight>
                <a:srgbClr val="FFFFFF"/>
              </a:highlight>
              <a:latin typeface="Consolas"/>
            </a:endParaRPr>
          </a:p>
          <a:p>
            <a:r>
              <a:rPr lang="en-GB" dirty="0">
                <a:solidFill>
                  <a:srgbClr val="0000FF"/>
                </a:solidFill>
                <a:highlight>
                  <a:srgbClr val="FFFFFF"/>
                </a:highlight>
                <a:latin typeface="Consolas"/>
              </a:rPr>
              <a:t>    &lt;</a:t>
            </a:r>
            <a:r>
              <a:rPr lang="en-GB" dirty="0" err="1">
                <a:solidFill>
                  <a:srgbClr val="A31515"/>
                </a:solidFill>
                <a:highlight>
                  <a:srgbClr val="FFFFFF"/>
                </a:highlight>
                <a:latin typeface="Consolas"/>
              </a:rPr>
              <a:t>AssemblyPart</a:t>
            </a:r>
            <a:r>
              <a:rPr lang="en-GB" dirty="0">
                <a:solidFill>
                  <a:srgbClr val="0000FF"/>
                </a:solidFill>
                <a:highlight>
                  <a:srgbClr val="FFFFFF"/>
                </a:highlight>
                <a:latin typeface="Consolas"/>
              </a:rPr>
              <a:t> </a:t>
            </a:r>
            <a:r>
              <a:rPr lang="en-GB" dirty="0">
                <a:solidFill>
                  <a:srgbClr val="FF0000"/>
                </a:solidFill>
                <a:highlight>
                  <a:srgbClr val="FFFFFF"/>
                </a:highlight>
                <a:latin typeface="Consolas"/>
              </a:rPr>
              <a:t>x:Name</a:t>
            </a:r>
            <a:r>
              <a:rPr lang="en-GB" dirty="0">
                <a:solidFill>
                  <a:srgbClr val="0000FF"/>
                </a:solidFill>
                <a:highlight>
                  <a:srgbClr val="FFFFFF"/>
                </a:highlight>
                <a:latin typeface="Consolas"/>
              </a:rPr>
              <a:t>=</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Thrasher</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 </a:t>
            </a:r>
            <a:r>
              <a:rPr lang="en-GB" dirty="0">
                <a:solidFill>
                  <a:srgbClr val="FF0000"/>
                </a:solidFill>
                <a:highlight>
                  <a:srgbClr val="FFFFFF"/>
                </a:highlight>
                <a:latin typeface="Consolas"/>
              </a:rPr>
              <a:t>Source</a:t>
            </a:r>
            <a:r>
              <a:rPr lang="en-GB" dirty="0">
                <a:solidFill>
                  <a:srgbClr val="0000FF"/>
                </a:solidFill>
                <a:highlight>
                  <a:srgbClr val="FFFFFF"/>
                </a:highlight>
                <a:latin typeface="Consolas"/>
              </a:rPr>
              <a:t>=</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Thrasher.dll</a:t>
            </a:r>
            <a:r>
              <a:rPr lang="en-GB" dirty="0">
                <a:solidFill>
                  <a:srgbClr val="000000"/>
                </a:solidFill>
                <a:highlight>
                  <a:srgbClr val="FFFFFF"/>
                </a:highlight>
                <a:latin typeface="Consolas"/>
              </a:rPr>
              <a:t>"</a:t>
            </a:r>
            <a:r>
              <a:rPr lang="en-GB" dirty="0">
                <a:solidFill>
                  <a:srgbClr val="0000FF"/>
                </a:solidFill>
                <a:highlight>
                  <a:srgbClr val="FFFFFF"/>
                </a:highlight>
                <a:latin typeface="Consolas"/>
              </a:rPr>
              <a:t> /&gt;</a:t>
            </a:r>
            <a:endParaRPr lang="en-GB" dirty="0">
              <a:solidFill>
                <a:srgbClr val="000000"/>
              </a:solidFill>
              <a:highlight>
                <a:srgbClr val="FFFFFF"/>
              </a:highlight>
              <a:latin typeface="Consolas"/>
            </a:endParaRPr>
          </a:p>
          <a:p>
            <a:r>
              <a:rPr lang="en-GB" dirty="0">
                <a:solidFill>
                  <a:srgbClr val="0000FF"/>
                </a:solidFill>
                <a:highlight>
                  <a:srgbClr val="FFFFFF"/>
                </a:highlight>
                <a:latin typeface="Consolas"/>
              </a:rPr>
              <a:t>  &lt;/</a:t>
            </a:r>
            <a:r>
              <a:rPr lang="en-GB" dirty="0" err="1">
                <a:solidFill>
                  <a:srgbClr val="A31515"/>
                </a:solidFill>
                <a:highlight>
                  <a:srgbClr val="FFFFFF"/>
                </a:highlight>
                <a:latin typeface="Consolas"/>
              </a:rPr>
              <a:t>Deployment.Parts</a:t>
            </a:r>
            <a:r>
              <a:rPr lang="en-GB" dirty="0">
                <a:solidFill>
                  <a:srgbClr val="0000FF"/>
                </a:solidFill>
                <a:highlight>
                  <a:srgbClr val="FFFFFF"/>
                </a:highlight>
                <a:latin typeface="Consolas"/>
              </a:rPr>
              <a:t>&gt;</a:t>
            </a:r>
            <a:endParaRPr lang="en-GB" dirty="0">
              <a:solidFill>
                <a:srgbClr val="000000"/>
              </a:solidFill>
              <a:highlight>
                <a:srgbClr val="FFFFFF"/>
              </a:highlight>
              <a:latin typeface="Consolas"/>
            </a:endParaRPr>
          </a:p>
          <a:p>
            <a:r>
              <a:rPr lang="en-GB" dirty="0">
                <a:solidFill>
                  <a:srgbClr val="0000FF"/>
                </a:solidFill>
                <a:highlight>
                  <a:srgbClr val="FFFFFF"/>
                </a:highlight>
                <a:latin typeface="Consolas"/>
              </a:rPr>
              <a:t>&lt;/</a:t>
            </a:r>
            <a:r>
              <a:rPr lang="en-GB" dirty="0">
                <a:solidFill>
                  <a:srgbClr val="A31515"/>
                </a:solidFill>
                <a:highlight>
                  <a:srgbClr val="FFFFFF"/>
                </a:highlight>
                <a:latin typeface="Consolas"/>
              </a:rPr>
              <a:t>Deployment</a:t>
            </a:r>
            <a:r>
              <a:rPr lang="en-GB" dirty="0">
                <a:solidFill>
                  <a:srgbClr val="0000FF"/>
                </a:solidFill>
                <a:highlight>
                  <a:srgbClr val="FFFFFF"/>
                </a:highlight>
                <a:latin typeface="Consolas"/>
              </a:rPr>
              <a:t>&gt;</a:t>
            </a:r>
            <a:endParaRPr lang="en-GB" dirty="0">
              <a:solidFill>
                <a:prstClr val="black"/>
              </a:solidFill>
              <a:latin typeface="Consolas"/>
            </a:endParaRPr>
          </a:p>
        </p:txBody>
      </p:sp>
    </p:spTree>
    <p:extLst>
      <p:ext uri="{BB962C8B-B14F-4D97-AF65-F5344CB8AC3E}">
        <p14:creationId xmlns:p14="http://schemas.microsoft.com/office/powerpoint/2010/main" val="184613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a:xfrm>
            <a:off x="457200" y="1574800"/>
            <a:ext cx="8229600" cy="2925763"/>
          </a:xfrm>
        </p:spPr>
        <p:txBody>
          <a:bodyPr/>
          <a:lstStyle/>
          <a:p>
            <a:r>
              <a:rPr lang="es-ES" dirty="0">
                <a:latin typeface="Segoe WP SemiLight"/>
                <a:cs typeface="Segoe WP SemiLight"/>
              </a:rPr>
              <a:t>El </a:t>
            </a:r>
            <a:r>
              <a:rPr lang="es-ES" dirty="0" smtClean="0">
                <a:latin typeface="Segoe WP SemiLight"/>
                <a:cs typeface="Segoe WP SemiLight"/>
              </a:rPr>
              <a:t>otro archivo </a:t>
            </a:r>
            <a:r>
              <a:rPr lang="es-ES" dirty="0">
                <a:latin typeface="Segoe WP SemiLight"/>
                <a:cs typeface="Segoe WP SemiLight"/>
              </a:rPr>
              <a:t>de manifiesto </a:t>
            </a:r>
            <a:r>
              <a:rPr lang="es-ES" dirty="0" smtClean="0">
                <a:latin typeface="Segoe WP SemiLight"/>
                <a:cs typeface="Segoe WP SemiLight"/>
              </a:rPr>
              <a:t>es </a:t>
            </a:r>
            <a:r>
              <a:rPr lang="es-ES" dirty="0">
                <a:latin typeface="Segoe WP SemiLight"/>
                <a:cs typeface="Segoe WP SemiLight"/>
              </a:rPr>
              <a:t>muy </a:t>
            </a:r>
            <a:r>
              <a:rPr lang="es-ES" dirty="0" smtClean="0">
                <a:latin typeface="Segoe WP SemiLight"/>
                <a:cs typeface="Segoe WP SemiLight"/>
              </a:rPr>
              <a:t>importante:</a:t>
            </a:r>
          </a:p>
          <a:p>
            <a:pPr lvl="1"/>
            <a:r>
              <a:rPr lang="es-ES" dirty="0">
                <a:latin typeface="Segoe WP SemiLight"/>
                <a:cs typeface="Segoe WP SemiLight"/>
              </a:rPr>
              <a:t>En él se identifican los servicios que su aplicación desea </a:t>
            </a:r>
            <a:r>
              <a:rPr lang="es-ES" dirty="0" smtClean="0">
                <a:latin typeface="Segoe WP SemiLight"/>
                <a:cs typeface="Segoe WP SemiLight"/>
              </a:rPr>
              <a:t>utilizar.</a:t>
            </a:r>
          </a:p>
          <a:p>
            <a:r>
              <a:rPr lang="es-ES" dirty="0">
                <a:latin typeface="Segoe WP SemiLight"/>
                <a:cs typeface="Segoe WP SemiLight"/>
              </a:rPr>
              <a:t>Los mecanismos de implementación </a:t>
            </a:r>
            <a:r>
              <a:rPr lang="es-ES" dirty="0" smtClean="0">
                <a:latin typeface="Segoe WP SemiLight"/>
                <a:cs typeface="Segoe WP SemiLight"/>
              </a:rPr>
              <a:t>de la tienda </a:t>
            </a:r>
            <a:r>
              <a:rPr lang="es-ES" dirty="0">
                <a:latin typeface="Segoe WP SemiLight"/>
                <a:cs typeface="Segoe WP SemiLight"/>
              </a:rPr>
              <a:t>Windows </a:t>
            </a:r>
            <a:r>
              <a:rPr lang="es-ES" dirty="0" err="1">
                <a:latin typeface="Segoe WP SemiLight"/>
                <a:cs typeface="Segoe WP SemiLight"/>
              </a:rPr>
              <a:t>Phone</a:t>
            </a:r>
            <a:r>
              <a:rPr lang="es-ES" dirty="0">
                <a:latin typeface="Segoe WP SemiLight"/>
                <a:cs typeface="Segoe WP SemiLight"/>
              </a:rPr>
              <a:t> </a:t>
            </a:r>
            <a:r>
              <a:rPr lang="es-ES" dirty="0" smtClean="0">
                <a:latin typeface="Segoe WP SemiLight"/>
                <a:cs typeface="Segoe WP SemiLight"/>
              </a:rPr>
              <a:t>utilizan </a:t>
            </a:r>
            <a:r>
              <a:rPr lang="es-ES" dirty="0">
                <a:latin typeface="Segoe WP SemiLight"/>
                <a:cs typeface="Segoe WP SemiLight"/>
              </a:rPr>
              <a:t>esto para </a:t>
            </a:r>
            <a:r>
              <a:rPr lang="es-ES" dirty="0" smtClean="0">
                <a:latin typeface="Segoe WP SemiLight"/>
                <a:cs typeface="Segoe WP SemiLight"/>
              </a:rPr>
              <a:t>garantizar que </a:t>
            </a:r>
            <a:r>
              <a:rPr lang="es-ES" dirty="0">
                <a:latin typeface="Segoe WP SemiLight"/>
                <a:cs typeface="Segoe WP SemiLight"/>
              </a:rPr>
              <a:t>los usuarios sepan </a:t>
            </a:r>
            <a:r>
              <a:rPr lang="es-ES" dirty="0" smtClean="0">
                <a:latin typeface="Segoe WP SemiLight"/>
                <a:cs typeface="Segoe WP SemiLight"/>
              </a:rPr>
              <a:t>que va a hacer una </a:t>
            </a:r>
            <a:r>
              <a:rPr lang="es-ES" dirty="0">
                <a:latin typeface="Segoe WP SemiLight"/>
                <a:cs typeface="Segoe WP SemiLight"/>
              </a:rPr>
              <a:t>aplicación </a:t>
            </a:r>
            <a:r>
              <a:rPr lang="es-ES" dirty="0" smtClean="0">
                <a:latin typeface="Segoe WP SemiLight"/>
                <a:cs typeface="Segoe WP SemiLight"/>
              </a:rPr>
              <a:t>y </a:t>
            </a:r>
            <a:r>
              <a:rPr lang="es-ES" dirty="0">
                <a:latin typeface="Segoe WP SemiLight"/>
                <a:cs typeface="Segoe WP SemiLight"/>
              </a:rPr>
              <a:t>qué hardware va a </a:t>
            </a:r>
            <a:r>
              <a:rPr lang="es-ES" dirty="0" smtClean="0">
                <a:latin typeface="Segoe WP SemiLight"/>
                <a:cs typeface="Segoe WP SemiLight"/>
              </a:rPr>
              <a:t>necesitar.</a:t>
            </a:r>
          </a:p>
          <a:p>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intenta</a:t>
            </a:r>
            <a:r>
              <a:rPr lang="en-GB" dirty="0" smtClean="0">
                <a:latin typeface="Segoe WP SemiLight"/>
                <a:cs typeface="Segoe WP SemiLight"/>
              </a:rPr>
              <a:t> </a:t>
            </a:r>
            <a:r>
              <a:rPr lang="en-GB" dirty="0" err="1" smtClean="0">
                <a:latin typeface="Segoe WP SemiLight"/>
                <a:cs typeface="Segoe WP SemiLight"/>
              </a:rPr>
              <a:t>utilizar</a:t>
            </a:r>
            <a:r>
              <a:rPr lang="en-GB" dirty="0" smtClean="0">
                <a:latin typeface="Segoe WP SemiLight"/>
                <a:cs typeface="Segoe WP SemiLight"/>
              </a:rPr>
              <a:t> un </a:t>
            </a:r>
            <a:r>
              <a:rPr lang="en-GB" dirty="0" err="1" smtClean="0">
                <a:latin typeface="Segoe WP SemiLight"/>
                <a:cs typeface="Segoe WP SemiLight"/>
              </a:rPr>
              <a:t>servicio</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no ha </a:t>
            </a:r>
            <a:r>
              <a:rPr lang="en-GB" dirty="0" err="1" smtClean="0">
                <a:latin typeface="Segoe WP SemiLight"/>
                <a:cs typeface="Segoe WP SemiLight"/>
              </a:rPr>
              <a:t>sido</a:t>
            </a:r>
            <a:r>
              <a:rPr lang="en-GB" dirty="0" smtClean="0">
                <a:latin typeface="Segoe WP SemiLight"/>
                <a:cs typeface="Segoe WP SemiLight"/>
              </a:rPr>
              <a:t> </a:t>
            </a:r>
            <a:r>
              <a:rPr lang="en-GB" dirty="0" err="1" smtClean="0">
                <a:latin typeface="Segoe WP SemiLight"/>
                <a:cs typeface="Segoe WP SemiLight"/>
              </a:rPr>
              <a:t>previamente</a:t>
            </a:r>
            <a:r>
              <a:rPr lang="en-GB" dirty="0" smtClean="0">
                <a:latin typeface="Segoe WP SemiLight"/>
                <a:cs typeface="Segoe WP SemiLight"/>
              </a:rPr>
              <a:t> </a:t>
            </a:r>
            <a:r>
              <a:rPr lang="en-GB" dirty="0" err="1" smtClean="0">
                <a:latin typeface="Segoe WP SemiLight"/>
                <a:cs typeface="Segoe WP SemiLight"/>
              </a:rPr>
              <a:t>declarado</a:t>
            </a:r>
            <a:r>
              <a:rPr lang="en-GB" dirty="0" smtClean="0">
                <a:latin typeface="Segoe WP SemiLight"/>
                <a:cs typeface="Segoe WP SemiLight"/>
              </a:rPr>
              <a:t> en el </a:t>
            </a:r>
            <a:r>
              <a:rPr lang="en-GB" dirty="0" err="1" smtClean="0">
                <a:latin typeface="Segoe WP SemiLight"/>
                <a:cs typeface="Segoe WP SemiLight"/>
              </a:rPr>
              <a:t>archivo</a:t>
            </a:r>
            <a:r>
              <a:rPr lang="en-GB" dirty="0" smtClean="0">
                <a:latin typeface="Segoe WP SemiLight"/>
                <a:cs typeface="Segoe WP SemiLight"/>
              </a:rPr>
              <a:t> </a:t>
            </a:r>
            <a:r>
              <a:rPr lang="en-GB" dirty="0" err="1" smtClean="0">
                <a:latin typeface="Segoe WP SemiLight"/>
                <a:cs typeface="Segoe WP SemiLight"/>
              </a:rPr>
              <a:t>WMAppManifest</a:t>
            </a:r>
            <a:r>
              <a:rPr lang="en-GB" dirty="0" smtClean="0">
                <a:latin typeface="Segoe WP SemiLight"/>
                <a:cs typeface="Segoe WP SemiLight"/>
              </a:rPr>
              <a:t> </a:t>
            </a:r>
            <a:r>
              <a:rPr lang="en-GB" dirty="0" err="1" smtClean="0">
                <a:latin typeface="Segoe WP SemiLight"/>
                <a:cs typeface="Segoe WP SemiLight"/>
              </a:rPr>
              <a:t>dará</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excepción</a:t>
            </a:r>
            <a:r>
              <a:rPr lang="en-GB" dirty="0" smtClean="0">
                <a:latin typeface="Segoe WP SemiLight"/>
                <a:cs typeface="Segoe WP SemiLight"/>
              </a:rPr>
              <a:t> en </a:t>
            </a:r>
            <a:r>
              <a:rPr lang="en-GB" dirty="0" err="1" smtClean="0">
                <a:latin typeface="Segoe WP SemiLight"/>
                <a:cs typeface="Segoe WP SemiLight"/>
              </a:rPr>
              <a:t>tiempo</a:t>
            </a:r>
            <a:r>
              <a:rPr lang="en-GB" dirty="0" smtClean="0">
                <a:latin typeface="Segoe WP SemiLight"/>
                <a:cs typeface="Segoe WP SemiLight"/>
              </a:rPr>
              <a:t> de </a:t>
            </a:r>
            <a:r>
              <a:rPr lang="en-GB" dirty="0" err="1" smtClean="0">
                <a:latin typeface="Segoe WP SemiLight"/>
                <a:cs typeface="Segoe WP SemiLight"/>
              </a:rPr>
              <a:t>ejecución</a:t>
            </a:r>
            <a:r>
              <a:rPr lang="en-GB" dirty="0" smtClean="0">
                <a:latin typeface="Segoe WP SemiLight"/>
                <a:cs typeface="Segoe WP SemiLight"/>
              </a:rPr>
              <a:t>.</a:t>
            </a:r>
            <a:endParaRPr lang="en-GB" dirty="0">
              <a:latin typeface="Segoe WP SemiLight"/>
              <a:cs typeface="Segoe WP SemiLight"/>
            </a:endParaRPr>
          </a:p>
          <a:p>
            <a:endParaRPr lang="en-GB" dirty="0">
              <a:latin typeface="Segoe WP SemiLight"/>
              <a:cs typeface="Segoe WP SemiLight"/>
            </a:endParaRPr>
          </a:p>
        </p:txBody>
      </p:sp>
      <p:sp>
        <p:nvSpPr>
          <p:cNvPr id="2" name="Title 1"/>
          <p:cNvSpPr>
            <a:spLocks noGrp="1"/>
          </p:cNvSpPr>
          <p:nvPr>
            <p:ph type="title"/>
          </p:nvPr>
        </p:nvSpPr>
        <p:spPr/>
        <p:txBody>
          <a:bodyPr/>
          <a:lstStyle/>
          <a:p>
            <a:r>
              <a:rPr lang="en-GB" dirty="0"/>
              <a:t>WMAppManifest.xml</a:t>
            </a:r>
          </a:p>
        </p:txBody>
      </p:sp>
      <p:sp>
        <p:nvSpPr>
          <p:cNvPr id="4" name="Slide Number Placeholder 3"/>
          <p:cNvSpPr>
            <a:spLocks noGrp="1"/>
          </p:cNvSpPr>
          <p:nvPr>
            <p:ph type="sldNum" sz="quarter" idx="20"/>
          </p:nvPr>
        </p:nvSpPr>
        <p:spPr/>
        <p:txBody>
          <a:bodyPr/>
          <a:lstStyle/>
          <a:p>
            <a:fld id="{A058FB3F-E98E-4320-9AC6-4B74201C9C02}" type="slidenum">
              <a:rPr lang="en-GB" smtClean="0"/>
              <a:pPr/>
              <a:t>14</a:t>
            </a:fld>
            <a:endParaRPr lang="en-GB" dirty="0"/>
          </a:p>
        </p:txBody>
      </p:sp>
    </p:spTree>
    <p:extLst>
      <p:ext uri="{BB962C8B-B14F-4D97-AF65-F5344CB8AC3E}">
        <p14:creationId xmlns:p14="http://schemas.microsoft.com/office/powerpoint/2010/main" val="272009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274984"/>
            <a:ext cx="4210050" cy="3332163"/>
          </a:xfrm>
        </p:spPr>
        <p:txBody>
          <a:bodyPr/>
          <a:lstStyle/>
          <a:p>
            <a:r>
              <a:rPr lang="en-GB" dirty="0" smtClean="0">
                <a:latin typeface="Segoe WP SemiLight"/>
                <a:cs typeface="Segoe WP SemiLight"/>
              </a:rPr>
              <a:t>Visual Studio </a:t>
            </a:r>
            <a:r>
              <a:rPr lang="en-GB" dirty="0" err="1" smtClean="0">
                <a:latin typeface="Segoe WP SemiLight"/>
                <a:cs typeface="Segoe WP SemiLight"/>
              </a:rPr>
              <a:t>nos</a:t>
            </a:r>
            <a:r>
              <a:rPr lang="en-GB" dirty="0" smtClean="0">
                <a:latin typeface="Segoe WP SemiLight"/>
                <a:cs typeface="Segoe WP SemiLight"/>
              </a:rPr>
              <a:t> </a:t>
            </a:r>
            <a:r>
              <a:rPr lang="en-GB" dirty="0" err="1" smtClean="0">
                <a:latin typeface="Segoe WP SemiLight"/>
                <a:cs typeface="Segoe WP SemiLight"/>
              </a:rPr>
              <a:t>facilita</a:t>
            </a:r>
            <a:r>
              <a:rPr lang="en-GB" dirty="0" smtClean="0">
                <a:latin typeface="Segoe WP SemiLight"/>
                <a:cs typeface="Segoe WP SemiLight"/>
              </a:rPr>
              <a:t> un editor visual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modificar</a:t>
            </a:r>
            <a:r>
              <a:rPr lang="en-GB" dirty="0" smtClean="0">
                <a:latin typeface="Segoe WP SemiLight"/>
                <a:cs typeface="Segoe WP SemiLight"/>
              </a:rPr>
              <a:t> el </a:t>
            </a:r>
            <a:r>
              <a:rPr lang="en-GB" dirty="0" err="1" smtClean="0">
                <a:latin typeface="Segoe WP SemiLight"/>
                <a:cs typeface="Segoe WP SemiLight"/>
              </a:rPr>
              <a:t>archivo</a:t>
            </a:r>
            <a:r>
              <a:rPr lang="en-GB" dirty="0" smtClean="0">
                <a:latin typeface="Segoe WP SemiLight"/>
                <a:cs typeface="Segoe WP SemiLight"/>
              </a:rPr>
              <a:t> </a:t>
            </a:r>
            <a:r>
              <a:rPr lang="en-GB" dirty="0" err="1" smtClean="0">
                <a:latin typeface="Segoe WP SemiLight"/>
                <a:cs typeface="Segoe WP SemiLight"/>
              </a:rPr>
              <a:t>WMAppManifest.xml</a:t>
            </a:r>
            <a:endParaRPr lang="en-GB" dirty="0">
              <a:latin typeface="Segoe WP SemiLight"/>
              <a:cs typeface="Segoe WP SemiLight"/>
            </a:endParaRPr>
          </a:p>
          <a:p>
            <a:r>
              <a:rPr lang="en-GB" dirty="0" smtClean="0">
                <a:latin typeface="Segoe WP SemiLight"/>
                <a:cs typeface="Segoe WP SemiLight"/>
              </a:rPr>
              <a:t>Este editor </a:t>
            </a:r>
            <a:r>
              <a:rPr lang="en-GB" dirty="0" err="1" smtClean="0">
                <a:latin typeface="Segoe WP SemiLight"/>
                <a:cs typeface="Segoe WP SemiLight"/>
              </a:rPr>
              <a:t>nos</a:t>
            </a:r>
            <a:r>
              <a:rPr lang="en-GB" dirty="0" smtClean="0">
                <a:latin typeface="Segoe WP SemiLight"/>
                <a:cs typeface="Segoe WP SemiLight"/>
              </a:rPr>
              <a:t> </a:t>
            </a:r>
            <a:r>
              <a:rPr lang="en-GB" dirty="0" err="1" smtClean="0">
                <a:latin typeface="Segoe WP SemiLight"/>
                <a:cs typeface="Segoe WP SemiLight"/>
              </a:rPr>
              <a:t>evita</a:t>
            </a:r>
            <a:r>
              <a:rPr lang="en-GB" dirty="0" smtClean="0">
                <a:latin typeface="Segoe WP SemiLight"/>
                <a:cs typeface="Segoe WP SemiLight"/>
              </a:rPr>
              <a:t> para la </a:t>
            </a:r>
            <a:r>
              <a:rPr lang="en-GB" dirty="0" err="1" smtClean="0">
                <a:latin typeface="Segoe WP SemiLight"/>
                <a:cs typeface="Segoe WP SemiLight"/>
              </a:rPr>
              <a:t>mayoría</a:t>
            </a:r>
            <a:r>
              <a:rPr lang="en-GB" dirty="0" smtClean="0">
                <a:latin typeface="Segoe WP SemiLight"/>
                <a:cs typeface="Segoe WP SemiLight"/>
              </a:rPr>
              <a:t> de </a:t>
            </a:r>
            <a:r>
              <a:rPr lang="en-GB" dirty="0" err="1" smtClean="0">
                <a:latin typeface="Segoe WP SemiLight"/>
                <a:cs typeface="Segoe WP SemiLight"/>
              </a:rPr>
              <a:t>acciones</a:t>
            </a:r>
            <a:r>
              <a:rPr lang="en-GB" dirty="0" smtClean="0">
                <a:latin typeface="Segoe WP SemiLight"/>
                <a:cs typeface="Segoe WP SemiLight"/>
              </a:rPr>
              <a:t> el </a:t>
            </a:r>
            <a:r>
              <a:rPr lang="en-GB" dirty="0" err="1" smtClean="0">
                <a:latin typeface="Segoe WP SemiLight"/>
                <a:cs typeface="Segoe WP SemiLight"/>
              </a:rPr>
              <a:t>tener</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realizar</a:t>
            </a:r>
            <a:r>
              <a:rPr lang="en-GB" dirty="0" smtClean="0">
                <a:latin typeface="Segoe WP SemiLight"/>
                <a:cs typeface="Segoe WP SemiLight"/>
              </a:rPr>
              <a:t> </a:t>
            </a:r>
            <a:r>
              <a:rPr lang="en-GB" dirty="0" err="1" smtClean="0">
                <a:latin typeface="Segoe WP SemiLight"/>
                <a:cs typeface="Segoe WP SemiLight"/>
              </a:rPr>
              <a:t>cambios</a:t>
            </a:r>
            <a:r>
              <a:rPr lang="en-GB" dirty="0" smtClean="0">
                <a:latin typeface="Segoe WP SemiLight"/>
                <a:cs typeface="Segoe WP SemiLight"/>
              </a:rPr>
              <a:t> </a:t>
            </a:r>
            <a:r>
              <a:rPr lang="en-GB" dirty="0" err="1" smtClean="0">
                <a:latin typeface="Segoe WP SemiLight"/>
                <a:cs typeface="Segoe WP SemiLight"/>
              </a:rPr>
              <a:t>directamente</a:t>
            </a:r>
            <a:r>
              <a:rPr lang="en-GB" dirty="0" smtClean="0">
                <a:latin typeface="Segoe WP SemiLight"/>
                <a:cs typeface="Segoe WP SemiLight"/>
              </a:rPr>
              <a:t> en el archive XML.</a:t>
            </a:r>
          </a:p>
          <a:p>
            <a:r>
              <a:rPr lang="en-GB" dirty="0" smtClean="0">
                <a:latin typeface="Segoe WP SemiLight"/>
                <a:cs typeface="Segoe WP SemiLight"/>
              </a:rPr>
              <a:t>Sin embargo, </a:t>
            </a:r>
            <a:r>
              <a:rPr lang="en-GB" dirty="0" err="1" smtClean="0">
                <a:latin typeface="Segoe WP SemiLight"/>
                <a:cs typeface="Segoe WP SemiLight"/>
              </a:rPr>
              <a:t>sigue</a:t>
            </a:r>
            <a:r>
              <a:rPr lang="en-GB" dirty="0" smtClean="0">
                <a:latin typeface="Segoe WP SemiLight"/>
                <a:cs typeface="Segoe WP SemiLight"/>
              </a:rPr>
              <a:t> </a:t>
            </a:r>
            <a:r>
              <a:rPr lang="en-GB" dirty="0" err="1" smtClean="0">
                <a:latin typeface="Segoe WP SemiLight"/>
                <a:cs typeface="Segoe WP SemiLight"/>
              </a:rPr>
              <a:t>siendo</a:t>
            </a:r>
            <a:r>
              <a:rPr lang="en-GB" dirty="0" smtClean="0">
                <a:latin typeface="Segoe WP SemiLight"/>
                <a:cs typeface="Segoe WP SemiLight"/>
              </a:rPr>
              <a:t> para </a:t>
            </a:r>
            <a:r>
              <a:rPr lang="en-GB" dirty="0" err="1" smtClean="0">
                <a:latin typeface="Segoe WP SemiLight"/>
                <a:cs typeface="Segoe WP SemiLight"/>
              </a:rPr>
              <a:t>ciertas</a:t>
            </a:r>
            <a:r>
              <a:rPr lang="en-GB" dirty="0" smtClean="0">
                <a:latin typeface="Segoe WP SemiLight"/>
                <a:cs typeface="Segoe WP SemiLight"/>
              </a:rPr>
              <a:t> </a:t>
            </a:r>
            <a:r>
              <a:rPr lang="en-GB" dirty="0" err="1" smtClean="0">
                <a:latin typeface="Segoe WP SemiLight"/>
                <a:cs typeface="Segoe WP SemiLight"/>
              </a:rPr>
              <a:t>características</a:t>
            </a:r>
            <a:r>
              <a:rPr lang="en-GB" dirty="0" smtClean="0">
                <a:latin typeface="Segoe WP SemiLight"/>
                <a:cs typeface="Segoe WP SemiLight"/>
              </a:rPr>
              <a:t> </a:t>
            </a:r>
            <a:r>
              <a:rPr lang="en-GB" dirty="0" err="1" smtClean="0">
                <a:latin typeface="Segoe WP SemiLight"/>
                <a:cs typeface="Segoe WP SemiLight"/>
              </a:rPr>
              <a:t>editar</a:t>
            </a:r>
            <a:r>
              <a:rPr lang="en-GB" dirty="0" smtClean="0">
                <a:latin typeface="Segoe WP SemiLight"/>
                <a:cs typeface="Segoe WP SemiLight"/>
              </a:rPr>
              <a:t> </a:t>
            </a:r>
            <a:r>
              <a:rPr lang="en-GB" dirty="0" err="1" smtClean="0">
                <a:latin typeface="Segoe WP SemiLight"/>
                <a:cs typeface="Segoe WP SemiLight"/>
              </a:rPr>
              <a:t>directamente</a:t>
            </a:r>
            <a:r>
              <a:rPr lang="en-GB" dirty="0" smtClean="0">
                <a:latin typeface="Segoe WP SemiLight"/>
                <a:cs typeface="Segoe WP SemiLight"/>
              </a:rPr>
              <a:t> el </a:t>
            </a:r>
            <a:r>
              <a:rPr lang="en-GB" dirty="0" err="1" smtClean="0">
                <a:latin typeface="Segoe WP SemiLight"/>
                <a:cs typeface="Segoe WP SemiLight"/>
              </a:rPr>
              <a:t>archivo</a:t>
            </a:r>
            <a:r>
              <a:rPr lang="en-GB" dirty="0" smtClean="0">
                <a:latin typeface="Segoe WP SemiLight"/>
                <a:cs typeface="Segoe WP SemiLight"/>
              </a:rPr>
              <a:t> de </a:t>
            </a:r>
            <a:r>
              <a:rPr lang="en-GB" dirty="0" err="1" smtClean="0">
                <a:latin typeface="Segoe WP SemiLight"/>
                <a:cs typeface="Segoe WP SemiLight"/>
              </a:rPr>
              <a:t>manifiesto</a:t>
            </a:r>
            <a:r>
              <a:rPr lang="en-GB" dirty="0" smtClean="0">
                <a:latin typeface="Segoe WP SemiLight"/>
                <a:cs typeface="Segoe WP SemiLight"/>
              </a:rPr>
              <a:t>.</a:t>
            </a:r>
          </a:p>
        </p:txBody>
      </p:sp>
      <p:sp>
        <p:nvSpPr>
          <p:cNvPr id="3" name="Title 2"/>
          <p:cNvSpPr>
            <a:spLocks noGrp="1"/>
          </p:cNvSpPr>
          <p:nvPr>
            <p:ph type="title"/>
          </p:nvPr>
        </p:nvSpPr>
        <p:spPr>
          <a:xfrm>
            <a:off x="457200" y="401955"/>
            <a:ext cx="4400654" cy="384721"/>
          </a:xfrm>
        </p:spPr>
        <p:txBody>
          <a:bodyPr/>
          <a:lstStyle/>
          <a:p>
            <a:r>
              <a:rPr lang="en-GB" dirty="0" err="1" smtClean="0"/>
              <a:t>Editando</a:t>
            </a:r>
            <a:r>
              <a:rPr lang="en-GB" dirty="0" smtClean="0"/>
              <a:t> el </a:t>
            </a:r>
            <a:r>
              <a:rPr lang="en-GB" dirty="0" err="1" smtClean="0"/>
              <a:t>archivo</a:t>
            </a:r>
            <a:r>
              <a:rPr lang="en-GB" dirty="0" smtClean="0"/>
              <a:t> </a:t>
            </a:r>
            <a:r>
              <a:rPr lang="en-GB" dirty="0" err="1" smtClean="0"/>
              <a:t>WMAppManifest.xml</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15</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398" y="177799"/>
            <a:ext cx="4133851" cy="43596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1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39850"/>
            <a:ext cx="4210050" cy="3160713"/>
          </a:xfrm>
        </p:spPr>
        <p:txBody>
          <a:bodyPr/>
          <a:lstStyle/>
          <a:p>
            <a:r>
              <a:rPr lang="en-GB" dirty="0" err="1" smtClean="0">
                <a:latin typeface="Segoe WP SemiLight"/>
                <a:cs typeface="Segoe WP SemiLight"/>
              </a:rPr>
              <a:t>Aquí</a:t>
            </a:r>
            <a:r>
              <a:rPr lang="en-GB" dirty="0" smtClean="0">
                <a:latin typeface="Segoe WP SemiLight"/>
                <a:cs typeface="Segoe WP SemiLight"/>
              </a:rPr>
              <a:t> </a:t>
            </a:r>
            <a:r>
              <a:rPr lang="en-GB" dirty="0" err="1" smtClean="0">
                <a:latin typeface="Segoe WP SemiLight"/>
                <a:cs typeface="Segoe WP SemiLight"/>
              </a:rPr>
              <a:t>configuramos</a:t>
            </a:r>
            <a:r>
              <a:rPr lang="en-GB" dirty="0" smtClean="0">
                <a:latin typeface="Segoe WP SemiLight"/>
                <a:cs typeface="Segoe WP SemiLight"/>
              </a:rPr>
              <a:t> el </a:t>
            </a:r>
            <a:r>
              <a:rPr lang="en-GB" dirty="0" err="1" smtClean="0">
                <a:latin typeface="Segoe WP SemiLight"/>
                <a:cs typeface="Segoe WP SemiLight"/>
              </a:rPr>
              <a:t>nombre</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junto</a:t>
            </a:r>
            <a:r>
              <a:rPr lang="en-GB" dirty="0" smtClean="0">
                <a:latin typeface="Segoe WP SemiLight"/>
                <a:cs typeface="Segoe WP SemiLight"/>
              </a:rPr>
              <a:t> a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breve</a:t>
            </a:r>
            <a:r>
              <a:rPr lang="en-GB" dirty="0" smtClean="0">
                <a:latin typeface="Segoe WP SemiLight"/>
                <a:cs typeface="Segoe WP SemiLight"/>
              </a:rPr>
              <a:t> </a:t>
            </a:r>
            <a:r>
              <a:rPr lang="en-GB" dirty="0" err="1" smtClean="0">
                <a:latin typeface="Segoe WP SemiLight"/>
                <a:cs typeface="Segoe WP SemiLight"/>
              </a:rPr>
              <a:t>descripción</a:t>
            </a:r>
            <a:r>
              <a:rPr lang="en-GB" dirty="0" smtClean="0">
                <a:latin typeface="Segoe WP SemiLight"/>
                <a:cs typeface="Segoe WP SemiLight"/>
              </a:rPr>
              <a:t>.</a:t>
            </a:r>
          </a:p>
          <a:p>
            <a:r>
              <a:rPr lang="en-GB" dirty="0" err="1" smtClean="0">
                <a:latin typeface="Segoe WP SemiLight"/>
                <a:cs typeface="Segoe WP SemiLight"/>
              </a:rPr>
              <a:t>También</a:t>
            </a:r>
            <a:r>
              <a:rPr lang="en-GB" dirty="0" smtClean="0">
                <a:latin typeface="Segoe WP SemiLight"/>
                <a:cs typeface="Segoe WP SemiLight"/>
              </a:rPr>
              <a:t> </a:t>
            </a:r>
            <a:r>
              <a:rPr lang="en-GB" dirty="0" err="1" smtClean="0">
                <a:latin typeface="Segoe WP SemiLight"/>
                <a:cs typeface="Segoe WP SemiLight"/>
              </a:rPr>
              <a:t>podemos</a:t>
            </a:r>
            <a:r>
              <a:rPr lang="en-GB" dirty="0" smtClean="0">
                <a:latin typeface="Segoe WP SemiLight"/>
                <a:cs typeface="Segoe WP SemiLight"/>
              </a:rPr>
              <a:t> definer </a:t>
            </a:r>
            <a:r>
              <a:rPr lang="en-GB" dirty="0" err="1" smtClean="0">
                <a:latin typeface="Segoe WP SemiLight"/>
                <a:cs typeface="Segoe WP SemiLight"/>
              </a:rPr>
              <a:t>aquí</a:t>
            </a:r>
            <a:r>
              <a:rPr lang="en-GB" dirty="0" smtClean="0">
                <a:latin typeface="Segoe WP SemiLight"/>
                <a:cs typeface="Segoe WP SemiLight"/>
              </a:rPr>
              <a:t> la </a:t>
            </a:r>
            <a:r>
              <a:rPr lang="en-GB" dirty="0" err="1" smtClean="0">
                <a:latin typeface="Segoe WP SemiLight"/>
                <a:cs typeface="Segoe WP SemiLight"/>
              </a:rPr>
              <a:t>página</a:t>
            </a:r>
            <a:r>
              <a:rPr lang="en-GB" dirty="0" smtClean="0">
                <a:latin typeface="Segoe WP SemiLight"/>
                <a:cs typeface="Segoe WP SemiLight"/>
              </a:rPr>
              <a:t> </a:t>
            </a:r>
            <a:r>
              <a:rPr lang="en-GB" dirty="0" err="1" smtClean="0">
                <a:latin typeface="Segoe WP SemiLight"/>
                <a:cs typeface="Segoe WP SemiLight"/>
              </a:rPr>
              <a:t>inicial</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normalmente</a:t>
            </a:r>
            <a:r>
              <a:rPr lang="en-GB" dirty="0" smtClean="0">
                <a:latin typeface="Segoe WP SemiLight"/>
                <a:cs typeface="Segoe WP SemiLight"/>
              </a:rPr>
              <a:t>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MainPage.xaml</a:t>
            </a:r>
            <a:r>
              <a:rPr lang="en-GB" dirty="0" smtClean="0">
                <a:latin typeface="Segoe WP SemiLight"/>
                <a:cs typeface="Segoe WP SemiLight"/>
              </a:rPr>
              <a:t>.</a:t>
            </a:r>
          </a:p>
        </p:txBody>
      </p:sp>
      <p:sp>
        <p:nvSpPr>
          <p:cNvPr id="3" name="Title 2"/>
          <p:cNvSpPr>
            <a:spLocks noGrp="1"/>
          </p:cNvSpPr>
          <p:nvPr>
            <p:ph type="title"/>
          </p:nvPr>
        </p:nvSpPr>
        <p:spPr>
          <a:xfrm>
            <a:off x="457200" y="401955"/>
            <a:ext cx="8229600" cy="384721"/>
          </a:xfrm>
        </p:spPr>
        <p:txBody>
          <a:bodyPr/>
          <a:lstStyle/>
          <a:p>
            <a:r>
              <a:rPr lang="en-GB" dirty="0" err="1" smtClean="0"/>
              <a:t>Detalles</a:t>
            </a:r>
            <a:r>
              <a:rPr lang="en-GB" dirty="0" smtClean="0"/>
              <a:t> de </a:t>
            </a:r>
            <a:r>
              <a:rPr lang="en-GB" dirty="0" err="1" smtClean="0"/>
              <a:t>una</a:t>
            </a:r>
            <a:r>
              <a:rPr lang="en-GB" dirty="0" smtClean="0"/>
              <a:t> </a:t>
            </a:r>
            <a:r>
              <a:rPr lang="en-GB" dirty="0" err="1" smtClean="0"/>
              <a:t>Aplicación</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16</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398" y="177799"/>
            <a:ext cx="4133851" cy="43596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4851397" y="622300"/>
            <a:ext cx="4133851" cy="99060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54411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39850"/>
            <a:ext cx="4210050" cy="3160713"/>
          </a:xfrm>
        </p:spPr>
        <p:txBody>
          <a:bodyPr/>
          <a:lstStyle/>
          <a:p>
            <a:r>
              <a:rPr lang="en-GB" dirty="0" smtClean="0">
                <a:latin typeface="Segoe WP SemiLight"/>
                <a:cs typeface="Segoe WP SemiLight"/>
              </a:rPr>
              <a:t>Este </a:t>
            </a:r>
            <a:r>
              <a:rPr lang="en-GB" dirty="0" err="1" smtClean="0">
                <a:latin typeface="Segoe WP SemiLight"/>
                <a:cs typeface="Segoe WP SemiLight"/>
              </a:rPr>
              <a:t>icono</a:t>
            </a:r>
            <a:r>
              <a:rPr lang="en-GB" dirty="0" smtClean="0">
                <a:latin typeface="Segoe WP SemiLight"/>
                <a:cs typeface="Segoe WP SemiLight"/>
              </a:rPr>
              <a:t> de 300x300 pixels </a:t>
            </a:r>
            <a:r>
              <a:rPr lang="en-GB" dirty="0" err="1" smtClean="0">
                <a:latin typeface="Segoe WP SemiLight"/>
                <a:cs typeface="Segoe WP SemiLight"/>
              </a:rPr>
              <a:t>es</a:t>
            </a:r>
            <a:r>
              <a:rPr lang="en-GB" dirty="0" smtClean="0">
                <a:latin typeface="Segoe WP SemiLight"/>
                <a:cs typeface="Segoe WP SemiLight"/>
              </a:rPr>
              <a:t> el </a:t>
            </a:r>
            <a:r>
              <a:rPr lang="en-GB" dirty="0" err="1" smtClean="0">
                <a:latin typeface="Segoe WP SemiLight"/>
                <a:cs typeface="Segoe WP SemiLight"/>
              </a:rPr>
              <a:t>utilizado</a:t>
            </a:r>
            <a:r>
              <a:rPr lang="en-GB" dirty="0" smtClean="0">
                <a:latin typeface="Segoe WP SemiLight"/>
                <a:cs typeface="Segoe WP SemiLight"/>
              </a:rPr>
              <a:t> en la </a:t>
            </a:r>
            <a:r>
              <a:rPr lang="en-GB" dirty="0" err="1" smtClean="0">
                <a:latin typeface="Segoe WP SemiLight"/>
                <a:cs typeface="Segoe WP SemiLight"/>
              </a:rPr>
              <a:t>tienda</a:t>
            </a:r>
            <a:r>
              <a:rPr lang="en-GB" dirty="0" smtClean="0">
                <a:latin typeface="Segoe WP SemiLight"/>
                <a:cs typeface="Segoe WP SemiLight"/>
              </a:rPr>
              <a:t>.</a:t>
            </a:r>
          </a:p>
          <a:p>
            <a:r>
              <a:rPr lang="es-ES" dirty="0" smtClean="0">
                <a:latin typeface="Segoe WP SemiLight"/>
                <a:cs typeface="Segoe WP SemiLight"/>
              </a:rPr>
              <a:t>El </a:t>
            </a:r>
            <a:r>
              <a:rPr lang="es-ES" dirty="0">
                <a:latin typeface="Segoe WP SemiLight"/>
                <a:cs typeface="Segoe WP SemiLight"/>
              </a:rPr>
              <a:t>icono es un archivo PNG que se añadirá al archivo XAP de la </a:t>
            </a:r>
            <a:r>
              <a:rPr lang="es-ES" dirty="0" smtClean="0">
                <a:latin typeface="Segoe WP SemiLight"/>
                <a:cs typeface="Segoe WP SemiLight"/>
              </a:rPr>
              <a:t>aplicación.</a:t>
            </a:r>
          </a:p>
          <a:p>
            <a:r>
              <a:rPr lang="en-GB" dirty="0" smtClean="0">
                <a:latin typeface="Segoe WP SemiLight"/>
                <a:cs typeface="Segoe WP SemiLight"/>
              </a:rPr>
              <a:t>Lo </a:t>
            </a:r>
            <a:r>
              <a:rPr lang="en-GB" dirty="0" err="1" smtClean="0">
                <a:latin typeface="Segoe WP SemiLight"/>
                <a:cs typeface="Segoe WP SemiLight"/>
              </a:rPr>
              <a:t>tenemos</a:t>
            </a:r>
            <a:r>
              <a:rPr lang="en-GB" dirty="0" smtClean="0">
                <a:latin typeface="Segoe WP SemiLight"/>
                <a:cs typeface="Segoe WP SemiLight"/>
              </a:rPr>
              <a:t> </a:t>
            </a:r>
            <a:r>
              <a:rPr lang="en-GB" dirty="0" err="1" smtClean="0">
                <a:latin typeface="Segoe WP SemiLight"/>
                <a:cs typeface="Segoe WP SemiLight"/>
              </a:rPr>
              <a:t>dentro</a:t>
            </a:r>
            <a:r>
              <a:rPr lang="en-GB" dirty="0" smtClean="0">
                <a:latin typeface="Segoe WP SemiLight"/>
                <a:cs typeface="Segoe WP SemiLight"/>
              </a:rPr>
              <a:t> de la </a:t>
            </a:r>
            <a:r>
              <a:rPr lang="en-GB" dirty="0" err="1" smtClean="0">
                <a:latin typeface="Segoe WP SemiLight"/>
                <a:cs typeface="Segoe WP SemiLight"/>
              </a:rPr>
              <a:t>solución</a:t>
            </a:r>
            <a:r>
              <a:rPr lang="en-GB" dirty="0">
                <a:latin typeface="Segoe WP SemiLight"/>
                <a:cs typeface="Segoe WP SemiLight"/>
              </a:rPr>
              <a:t>.</a:t>
            </a:r>
            <a:endParaRPr lang="en-GB" dirty="0" smtClean="0">
              <a:latin typeface="Segoe WP SemiLight"/>
              <a:cs typeface="Segoe WP SemiLight"/>
            </a:endParaRPr>
          </a:p>
          <a:p>
            <a:r>
              <a:rPr lang="en-GB" dirty="0" smtClean="0">
                <a:latin typeface="Segoe WP SemiLight"/>
                <a:cs typeface="Segoe WP SemiLight"/>
              </a:rPr>
              <a:t>Si </a:t>
            </a:r>
            <a:r>
              <a:rPr lang="en-GB" dirty="0" err="1" smtClean="0">
                <a:latin typeface="Segoe WP SemiLight"/>
                <a:cs typeface="Segoe WP SemiLight"/>
              </a:rPr>
              <a:t>utilizas</a:t>
            </a:r>
            <a:r>
              <a:rPr lang="en-GB" dirty="0" smtClean="0">
                <a:latin typeface="Segoe WP SemiLight"/>
                <a:cs typeface="Segoe WP SemiLight"/>
              </a:rPr>
              <a:t> </a:t>
            </a:r>
            <a:r>
              <a:rPr lang="en-GB" dirty="0" err="1" smtClean="0">
                <a:latin typeface="Segoe WP SemiLight"/>
                <a:cs typeface="Segoe WP SemiLight"/>
              </a:rPr>
              <a:t>transparencias</a:t>
            </a:r>
            <a:r>
              <a:rPr lang="en-GB" dirty="0" smtClean="0">
                <a:latin typeface="Segoe WP SemiLight"/>
                <a:cs typeface="Segoe WP SemiLight"/>
              </a:rPr>
              <a:t> en el </a:t>
            </a:r>
            <a:r>
              <a:rPr lang="en-GB" dirty="0" err="1" smtClean="0">
                <a:latin typeface="Segoe WP SemiLight"/>
                <a:cs typeface="Segoe WP SemiLight"/>
              </a:rPr>
              <a:t>fondo</a:t>
            </a:r>
            <a:r>
              <a:rPr lang="en-GB" dirty="0" smtClean="0">
                <a:latin typeface="Segoe WP SemiLight"/>
                <a:cs typeface="Segoe WP SemiLight"/>
              </a:rPr>
              <a:t> del </a:t>
            </a:r>
            <a:r>
              <a:rPr lang="en-GB" dirty="0" err="1" smtClean="0">
                <a:latin typeface="Segoe WP SemiLight"/>
                <a:cs typeface="Segoe WP SemiLight"/>
              </a:rPr>
              <a:t>icono</a:t>
            </a:r>
            <a:r>
              <a:rPr lang="en-GB" dirty="0" smtClean="0">
                <a:latin typeface="Segoe WP SemiLight"/>
                <a:cs typeface="Segoe WP SemiLight"/>
              </a:rPr>
              <a:t> en </a:t>
            </a:r>
            <a:r>
              <a:rPr lang="en-GB" dirty="0" err="1" smtClean="0">
                <a:latin typeface="Segoe WP SemiLight"/>
                <a:cs typeface="Segoe WP SemiLight"/>
              </a:rPr>
              <a:t>lugar</a:t>
            </a:r>
            <a:r>
              <a:rPr lang="en-GB" dirty="0" smtClean="0">
                <a:latin typeface="Segoe WP SemiLight"/>
                <a:cs typeface="Segoe WP SemiLight"/>
              </a:rPr>
              <a:t> de un </a:t>
            </a:r>
            <a:r>
              <a:rPr lang="en-GB" dirty="0" err="1" smtClean="0">
                <a:latin typeface="Segoe WP SemiLight"/>
                <a:cs typeface="Segoe WP SemiLight"/>
              </a:rPr>
              <a:t>color</a:t>
            </a:r>
            <a:r>
              <a:rPr lang="en-GB" dirty="0" smtClean="0">
                <a:latin typeface="Segoe WP SemiLight"/>
                <a:cs typeface="Segoe WP SemiLight"/>
              </a:rPr>
              <a:t> </a:t>
            </a:r>
            <a:r>
              <a:rPr lang="en-GB" dirty="0" err="1" smtClean="0">
                <a:latin typeface="Segoe WP SemiLight"/>
                <a:cs typeface="Segoe WP SemiLight"/>
              </a:rPr>
              <a:t>sólido</a:t>
            </a:r>
            <a:r>
              <a:rPr lang="en-GB" dirty="0" smtClean="0">
                <a:latin typeface="Segoe WP SemiLight"/>
                <a:cs typeface="Segoe WP SemiLight"/>
              </a:rPr>
              <a:t>, el </a:t>
            </a:r>
            <a:r>
              <a:rPr lang="en-GB" dirty="0" err="1" smtClean="0">
                <a:latin typeface="Segoe WP SemiLight"/>
                <a:cs typeface="Segoe WP SemiLight"/>
              </a:rPr>
              <a:t>color</a:t>
            </a:r>
            <a:r>
              <a:rPr lang="en-GB" dirty="0" smtClean="0">
                <a:latin typeface="Segoe WP SemiLight"/>
                <a:cs typeface="Segoe WP SemiLight"/>
              </a:rPr>
              <a:t> de </a:t>
            </a:r>
            <a:r>
              <a:rPr lang="en-GB" dirty="0" err="1" smtClean="0">
                <a:latin typeface="Segoe WP SemiLight"/>
                <a:cs typeface="Segoe WP SemiLight"/>
              </a:rPr>
              <a:t>fondo</a:t>
            </a:r>
            <a:r>
              <a:rPr lang="en-GB" dirty="0" smtClean="0">
                <a:latin typeface="Segoe WP SemiLight"/>
                <a:cs typeface="Segoe WP SemiLight"/>
              </a:rPr>
              <a:t> del </a:t>
            </a:r>
            <a:r>
              <a:rPr lang="en-GB" dirty="0" err="1" smtClean="0">
                <a:latin typeface="Segoe WP SemiLight"/>
                <a:cs typeface="Segoe WP SemiLight"/>
              </a:rPr>
              <a:t>icono</a:t>
            </a:r>
            <a:r>
              <a:rPr lang="en-GB" dirty="0" smtClean="0">
                <a:latin typeface="Segoe WP SemiLight"/>
                <a:cs typeface="Segoe WP SemiLight"/>
              </a:rPr>
              <a:t> se </a:t>
            </a:r>
            <a:r>
              <a:rPr lang="en-GB" dirty="0" err="1" smtClean="0">
                <a:latin typeface="Segoe WP SemiLight"/>
                <a:cs typeface="Segoe WP SemiLight"/>
              </a:rPr>
              <a:t>adaptará</a:t>
            </a:r>
            <a:r>
              <a:rPr lang="en-GB" dirty="0" smtClean="0">
                <a:latin typeface="Segoe WP SemiLight"/>
                <a:cs typeface="Segoe WP SemiLight"/>
              </a:rPr>
              <a:t> al </a:t>
            </a:r>
            <a:r>
              <a:rPr lang="en-GB" dirty="0" err="1" smtClean="0">
                <a:latin typeface="Segoe WP SemiLight"/>
                <a:cs typeface="Segoe WP SemiLight"/>
              </a:rPr>
              <a:t>color</a:t>
            </a:r>
            <a:r>
              <a:rPr lang="en-GB" dirty="0" smtClean="0">
                <a:latin typeface="Segoe WP SemiLight"/>
                <a:cs typeface="Segoe WP SemiLight"/>
              </a:rPr>
              <a:t> </a:t>
            </a:r>
            <a:r>
              <a:rPr lang="en-GB" dirty="0" err="1" smtClean="0">
                <a:latin typeface="Segoe WP SemiLight"/>
                <a:cs typeface="Segoe WP SemiLight"/>
              </a:rPr>
              <a:t>seleccionado</a:t>
            </a:r>
            <a:r>
              <a:rPr lang="en-GB" dirty="0" smtClean="0">
                <a:latin typeface="Segoe WP SemiLight"/>
                <a:cs typeface="Segoe WP SemiLight"/>
              </a:rPr>
              <a:t> en el Sistema.</a:t>
            </a:r>
          </a:p>
        </p:txBody>
      </p:sp>
      <p:sp>
        <p:nvSpPr>
          <p:cNvPr id="3" name="Title 2"/>
          <p:cNvSpPr>
            <a:spLocks noGrp="1"/>
          </p:cNvSpPr>
          <p:nvPr>
            <p:ph type="title"/>
          </p:nvPr>
        </p:nvSpPr>
        <p:spPr>
          <a:xfrm>
            <a:off x="457200" y="401955"/>
            <a:ext cx="8229600" cy="384721"/>
          </a:xfrm>
        </p:spPr>
        <p:txBody>
          <a:bodyPr/>
          <a:lstStyle/>
          <a:p>
            <a:r>
              <a:rPr lang="en-GB" dirty="0" err="1" smtClean="0"/>
              <a:t>Icono</a:t>
            </a:r>
            <a:r>
              <a:rPr lang="en-GB" dirty="0" smtClean="0"/>
              <a:t> de </a:t>
            </a:r>
            <a:r>
              <a:rPr lang="en-GB" dirty="0" err="1" smtClean="0"/>
              <a:t>una</a:t>
            </a:r>
            <a:r>
              <a:rPr lang="en-GB" dirty="0" smtClean="0"/>
              <a:t> </a:t>
            </a:r>
            <a:r>
              <a:rPr lang="en-GB" dirty="0" err="1" smtClean="0"/>
              <a:t>Aplicación</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17</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398" y="177799"/>
            <a:ext cx="4133851" cy="43596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4851397" y="1625600"/>
            <a:ext cx="4133851" cy="79375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106579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39850"/>
            <a:ext cx="4210050" cy="3160713"/>
          </a:xfrm>
        </p:spPr>
        <p:txBody>
          <a:bodyPr/>
          <a:lstStyle/>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elegir</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resoluciones</a:t>
            </a:r>
            <a:r>
              <a:rPr lang="en-GB" dirty="0" smtClean="0">
                <a:latin typeface="Segoe WP SemiLight"/>
                <a:cs typeface="Segoe WP SemiLight"/>
              </a:rPr>
              <a:t> </a:t>
            </a:r>
            <a:r>
              <a:rPr lang="en-GB" dirty="0" err="1" smtClean="0">
                <a:latin typeface="Segoe WP SemiLight"/>
                <a:cs typeface="Segoe WP SemiLight"/>
              </a:rPr>
              <a:t>soportará</a:t>
            </a:r>
            <a:r>
              <a:rPr lang="en-GB" dirty="0" smtClean="0">
                <a:latin typeface="Segoe WP SemiLight"/>
                <a:cs typeface="Segoe WP SemiLight"/>
              </a:rPr>
              <a:t> </a:t>
            </a:r>
            <a:r>
              <a:rPr lang="en-GB" dirty="0" err="1" smtClean="0">
                <a:latin typeface="Segoe WP SemiLight"/>
                <a:cs typeface="Segoe WP SemiLight"/>
              </a:rPr>
              <a:t>nuestra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a:t>
            </a:r>
          </a:p>
          <a:p>
            <a:r>
              <a:rPr lang="en-GB" dirty="0" err="1" smtClean="0">
                <a:latin typeface="Segoe WP SemiLight"/>
                <a:cs typeface="Segoe WP SemiLight"/>
              </a:rPr>
              <a:t>Debemos</a:t>
            </a:r>
            <a:r>
              <a:rPr lang="en-GB" dirty="0" smtClean="0">
                <a:latin typeface="Segoe WP SemiLight"/>
                <a:cs typeface="Segoe WP SemiLight"/>
              </a:rPr>
              <a:t> </a:t>
            </a:r>
            <a:r>
              <a:rPr lang="en-GB" dirty="0" err="1" smtClean="0">
                <a:latin typeface="Segoe WP SemiLight"/>
                <a:cs typeface="Segoe WP SemiLight"/>
              </a:rPr>
              <a:t>añadir</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imágen</a:t>
            </a:r>
            <a:r>
              <a:rPr lang="en-GB" dirty="0" smtClean="0">
                <a:latin typeface="Segoe WP SemiLight"/>
                <a:cs typeface="Segoe WP SemiLight"/>
              </a:rPr>
              <a:t> </a:t>
            </a:r>
            <a:r>
              <a:rPr lang="en-GB" dirty="0" err="1" smtClean="0">
                <a:latin typeface="Segoe WP SemiLight"/>
                <a:cs typeface="Segoe WP SemiLight"/>
              </a:rPr>
              <a:t>distinta</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de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resoluciones</a:t>
            </a:r>
            <a:r>
              <a:rPr lang="en-GB" dirty="0" smtClean="0">
                <a:latin typeface="Segoe WP SemiLight"/>
                <a:cs typeface="Segoe WP SemiLight"/>
              </a:rPr>
              <a:t> </a:t>
            </a:r>
            <a:r>
              <a:rPr lang="en-GB" dirty="0" err="1" smtClean="0">
                <a:latin typeface="Segoe WP SemiLight"/>
                <a:cs typeface="Segoe WP SemiLight"/>
              </a:rPr>
              <a:t>seleccionadas</a:t>
            </a:r>
            <a:r>
              <a:rPr lang="en-GB" dirty="0" smtClean="0">
                <a:latin typeface="Segoe WP SemiLight"/>
                <a:cs typeface="Segoe WP SemiLight"/>
              </a:rPr>
              <a:t>.</a:t>
            </a:r>
          </a:p>
        </p:txBody>
      </p:sp>
      <p:sp>
        <p:nvSpPr>
          <p:cNvPr id="3" name="Title 2"/>
          <p:cNvSpPr>
            <a:spLocks noGrp="1"/>
          </p:cNvSpPr>
          <p:nvPr>
            <p:ph type="title"/>
          </p:nvPr>
        </p:nvSpPr>
        <p:spPr>
          <a:xfrm>
            <a:off x="457200" y="401955"/>
            <a:ext cx="8229600" cy="384721"/>
          </a:xfrm>
        </p:spPr>
        <p:txBody>
          <a:bodyPr/>
          <a:lstStyle/>
          <a:p>
            <a:r>
              <a:rPr lang="en-GB" dirty="0" err="1" smtClean="0"/>
              <a:t>Resoluciones</a:t>
            </a:r>
            <a:r>
              <a:rPr lang="en-GB" dirty="0" smtClean="0"/>
              <a:t> </a:t>
            </a:r>
            <a:r>
              <a:rPr lang="en-GB" dirty="0" err="1" smtClean="0"/>
              <a:t>soportadas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18</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398" y="177799"/>
            <a:ext cx="4133851" cy="43596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4851396" y="2419350"/>
            <a:ext cx="4133851" cy="52070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248309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39850"/>
            <a:ext cx="4210050" cy="3160713"/>
          </a:xfrm>
        </p:spPr>
        <p:txBody>
          <a:bodyPr/>
          <a:lstStyle/>
          <a:p>
            <a:r>
              <a:rPr lang="en-GB" dirty="0" err="1" smtClean="0">
                <a:latin typeface="Segoe WP SemiLight"/>
                <a:cs typeface="Segoe WP SemiLight"/>
              </a:rPr>
              <a:t>Desde</a:t>
            </a:r>
            <a:r>
              <a:rPr lang="en-GB" dirty="0" smtClean="0">
                <a:latin typeface="Segoe WP SemiLight"/>
                <a:cs typeface="Segoe WP SemiLight"/>
              </a:rPr>
              <a:t> </a:t>
            </a:r>
            <a:r>
              <a:rPr lang="en-GB" dirty="0" err="1" smtClean="0">
                <a:latin typeface="Segoe WP SemiLight"/>
                <a:cs typeface="Segoe WP SemiLight"/>
              </a:rPr>
              <a:t>aquí</a:t>
            </a:r>
            <a:r>
              <a:rPr lang="en-GB" dirty="0" smtClean="0">
                <a:latin typeface="Segoe WP SemiLight"/>
                <a:cs typeface="Segoe WP SemiLight"/>
              </a:rPr>
              <a:t> </a:t>
            </a:r>
            <a:r>
              <a:rPr lang="en-GB" dirty="0" err="1" smtClean="0">
                <a:latin typeface="Segoe WP SemiLight"/>
                <a:cs typeface="Segoe WP SemiLight"/>
              </a:rPr>
              <a:t>seleccionamos</a:t>
            </a:r>
            <a:r>
              <a:rPr lang="en-GB" dirty="0" smtClean="0">
                <a:latin typeface="Segoe WP SemiLight"/>
                <a:cs typeface="Segoe WP SemiLight"/>
              </a:rPr>
              <a:t> el </a:t>
            </a:r>
            <a:r>
              <a:rPr lang="en-GB" dirty="0" err="1" smtClean="0">
                <a:latin typeface="Segoe WP SemiLight"/>
                <a:cs typeface="Segoe WP SemiLight"/>
              </a:rPr>
              <a:t>tipo</a:t>
            </a:r>
            <a:r>
              <a:rPr lang="en-GB" dirty="0" smtClean="0">
                <a:latin typeface="Segoe WP SemiLight"/>
                <a:cs typeface="Segoe WP SemiLight"/>
              </a:rPr>
              <a:t> de Tile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vamos</a:t>
            </a:r>
            <a:r>
              <a:rPr lang="en-GB" dirty="0" smtClean="0">
                <a:latin typeface="Segoe WP SemiLight"/>
                <a:cs typeface="Segoe WP SemiLight"/>
              </a:rPr>
              <a:t> a </a:t>
            </a:r>
            <a:r>
              <a:rPr lang="en-GB" dirty="0" err="1" smtClean="0">
                <a:latin typeface="Segoe WP SemiLight"/>
                <a:cs typeface="Segoe WP SemiLight"/>
              </a:rPr>
              <a:t>utilizar</a:t>
            </a:r>
            <a:r>
              <a:rPr lang="en-GB" dirty="0" smtClean="0">
                <a:latin typeface="Segoe WP SemiLight"/>
                <a:cs typeface="Segoe WP SemiLight"/>
              </a:rPr>
              <a:t>, </a:t>
            </a:r>
            <a:r>
              <a:rPr lang="en-GB" dirty="0" err="1" smtClean="0">
                <a:latin typeface="Segoe WP SemiLight"/>
                <a:cs typeface="Segoe WP SemiLight"/>
              </a:rPr>
              <a:t>si</a:t>
            </a:r>
            <a:r>
              <a:rPr lang="en-GB" dirty="0" smtClean="0">
                <a:latin typeface="Segoe WP SemiLight"/>
                <a:cs typeface="Segoe WP SemiLight"/>
              </a:rPr>
              <a:t> </a:t>
            </a:r>
            <a:r>
              <a:rPr lang="en-GB" dirty="0" err="1" smtClean="0">
                <a:latin typeface="Segoe WP SemiLight"/>
                <a:cs typeface="Segoe WP SemiLight"/>
              </a:rPr>
              <a:t>permitimos</a:t>
            </a:r>
            <a:r>
              <a:rPr lang="en-GB" dirty="0" smtClean="0">
                <a:latin typeface="Segoe WP SemiLight"/>
                <a:cs typeface="Segoe WP SemiLight"/>
              </a:rPr>
              <a:t> el tile de </a:t>
            </a:r>
            <a:r>
              <a:rPr lang="en-GB" dirty="0" err="1" smtClean="0">
                <a:latin typeface="Segoe WP SemiLight"/>
                <a:cs typeface="Segoe WP SemiLight"/>
              </a:rPr>
              <a:t>tamaño</a:t>
            </a:r>
            <a:r>
              <a:rPr lang="en-GB" dirty="0" smtClean="0">
                <a:latin typeface="Segoe WP SemiLight"/>
                <a:cs typeface="Segoe WP SemiLight"/>
              </a:rPr>
              <a:t> largo o no, y el </a:t>
            </a:r>
            <a:r>
              <a:rPr lang="en-GB" dirty="0" err="1" smtClean="0">
                <a:latin typeface="Segoe WP SemiLight"/>
                <a:cs typeface="Segoe WP SemiLight"/>
              </a:rPr>
              <a:t>texto</a:t>
            </a:r>
            <a:r>
              <a:rPr lang="en-GB" dirty="0" smtClean="0">
                <a:latin typeface="Segoe WP SemiLight"/>
                <a:cs typeface="Segoe WP SemiLight"/>
              </a:rPr>
              <a:t> a </a:t>
            </a:r>
            <a:r>
              <a:rPr lang="en-GB" dirty="0" err="1" smtClean="0">
                <a:latin typeface="Segoe WP SemiLight"/>
                <a:cs typeface="Segoe WP SemiLight"/>
              </a:rPr>
              <a:t>mostrar</a:t>
            </a:r>
            <a:r>
              <a:rPr lang="en-GB" dirty="0" smtClean="0">
                <a:latin typeface="Segoe WP SemiLight"/>
                <a:cs typeface="Segoe WP SemiLight"/>
              </a:rPr>
              <a:t> en la parte inferior del tile.</a:t>
            </a:r>
          </a:p>
          <a:p>
            <a:r>
              <a:rPr lang="en-GB" dirty="0" smtClean="0">
                <a:latin typeface="Segoe WP SemiLight"/>
                <a:cs typeface="Segoe WP SemiLight"/>
              </a:rPr>
              <a:t>El </a:t>
            </a:r>
            <a:r>
              <a:rPr lang="en-GB" dirty="0" err="1" smtClean="0">
                <a:latin typeface="Segoe WP SemiLight"/>
                <a:cs typeface="Segoe WP SemiLight"/>
              </a:rPr>
              <a:t>color</a:t>
            </a:r>
            <a:r>
              <a:rPr lang="en-GB" dirty="0" smtClean="0">
                <a:latin typeface="Segoe WP SemiLight"/>
                <a:cs typeface="Segoe WP SemiLight"/>
              </a:rPr>
              <a:t> del </a:t>
            </a:r>
            <a:r>
              <a:rPr lang="en-GB" dirty="0" err="1" smtClean="0">
                <a:latin typeface="Segoe WP SemiLight"/>
                <a:cs typeface="Segoe WP SemiLight"/>
              </a:rPr>
              <a:t>texto</a:t>
            </a:r>
            <a:r>
              <a:rPr lang="en-GB" dirty="0" smtClean="0">
                <a:latin typeface="Segoe WP SemiLight"/>
                <a:cs typeface="Segoe WP SemiLight"/>
              </a:rPr>
              <a:t> a </a:t>
            </a:r>
            <a:r>
              <a:rPr lang="en-GB" dirty="0" err="1" smtClean="0">
                <a:latin typeface="Segoe WP SemiLight"/>
                <a:cs typeface="Segoe WP SemiLight"/>
              </a:rPr>
              <a:t>mostrar</a:t>
            </a:r>
            <a:r>
              <a:rPr lang="en-GB" dirty="0" smtClean="0">
                <a:latin typeface="Segoe WP SemiLight"/>
                <a:cs typeface="Segoe WP SemiLight"/>
              </a:rPr>
              <a:t> en el tile </a:t>
            </a:r>
            <a:r>
              <a:rPr lang="en-GB" dirty="0" err="1" smtClean="0">
                <a:latin typeface="Segoe WP SemiLight"/>
                <a:cs typeface="Segoe WP SemiLight"/>
              </a:rPr>
              <a:t>será</a:t>
            </a:r>
            <a:r>
              <a:rPr lang="en-GB" dirty="0" smtClean="0">
                <a:latin typeface="Segoe WP SemiLight"/>
                <a:cs typeface="Segoe WP SemiLight"/>
              </a:rPr>
              <a:t> SIEMPRE </a:t>
            </a:r>
            <a:r>
              <a:rPr lang="en-GB" dirty="0" err="1" smtClean="0">
                <a:latin typeface="Segoe WP SemiLight"/>
                <a:cs typeface="Segoe WP SemiLight"/>
              </a:rPr>
              <a:t>blanco</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lo </a:t>
            </a:r>
            <a:r>
              <a:rPr lang="en-GB" dirty="0" err="1" smtClean="0">
                <a:latin typeface="Segoe WP SemiLight"/>
                <a:cs typeface="Segoe WP SemiLight"/>
              </a:rPr>
              <a:t>tanto</a:t>
            </a:r>
            <a:r>
              <a:rPr lang="en-GB" dirty="0" smtClean="0">
                <a:latin typeface="Segoe WP SemiLight"/>
                <a:cs typeface="Segoe WP SemiLight"/>
              </a:rPr>
              <a:t> </a:t>
            </a:r>
            <a:r>
              <a:rPr lang="en-GB" dirty="0" err="1" smtClean="0">
                <a:latin typeface="Segoe WP SemiLight"/>
                <a:cs typeface="Segoe WP SemiLight"/>
              </a:rPr>
              <a:t>cuida</a:t>
            </a:r>
            <a:r>
              <a:rPr lang="en-GB" dirty="0" smtClean="0">
                <a:latin typeface="Segoe WP SemiLight"/>
                <a:cs typeface="Segoe WP SemiLight"/>
              </a:rPr>
              <a:t> la </a:t>
            </a:r>
            <a:r>
              <a:rPr lang="en-GB" dirty="0" err="1" smtClean="0">
                <a:latin typeface="Segoe WP SemiLight"/>
                <a:cs typeface="Segoe WP SemiLight"/>
              </a:rPr>
              <a:t>imágen</a:t>
            </a:r>
            <a:r>
              <a:rPr lang="en-GB" dirty="0" smtClean="0">
                <a:latin typeface="Segoe WP SemiLight"/>
                <a:cs typeface="Segoe WP SemiLight"/>
              </a:rPr>
              <a:t> de </a:t>
            </a:r>
            <a:r>
              <a:rPr lang="en-GB" dirty="0" err="1" smtClean="0">
                <a:latin typeface="Segoe WP SemiLight"/>
                <a:cs typeface="Segoe WP SemiLight"/>
              </a:rPr>
              <a:t>fondo</a:t>
            </a:r>
            <a:r>
              <a:rPr lang="en-GB" dirty="0" smtClean="0">
                <a:latin typeface="Segoe WP SemiLight"/>
                <a:cs typeface="Segoe WP SemiLight"/>
              </a:rPr>
              <a:t> a utilizer para no </a:t>
            </a:r>
            <a:r>
              <a:rPr lang="en-GB" dirty="0" err="1" smtClean="0">
                <a:latin typeface="Segoe WP SemiLight"/>
                <a:cs typeface="Segoe WP SemiLight"/>
              </a:rPr>
              <a:t>ocultar</a:t>
            </a:r>
            <a:r>
              <a:rPr lang="en-GB" dirty="0" smtClean="0">
                <a:latin typeface="Segoe WP SemiLight"/>
                <a:cs typeface="Segoe WP SemiLight"/>
              </a:rPr>
              <a:t> el </a:t>
            </a:r>
            <a:r>
              <a:rPr lang="en-GB" dirty="0" err="1" smtClean="0">
                <a:latin typeface="Segoe WP SemiLight"/>
                <a:cs typeface="Segoe WP SemiLight"/>
              </a:rPr>
              <a:t>texto</a:t>
            </a:r>
            <a:r>
              <a:rPr lang="en-GB" dirty="0" smtClean="0">
                <a:latin typeface="Segoe WP SemiLight"/>
                <a:cs typeface="Segoe WP SemiLight"/>
              </a:rPr>
              <a:t>.</a:t>
            </a:r>
          </a:p>
          <a:p>
            <a:r>
              <a:rPr lang="en-GB" dirty="0" smtClean="0">
                <a:latin typeface="Segoe WP SemiLight"/>
                <a:cs typeface="Segoe WP SemiLight"/>
              </a:rPr>
              <a:t>Si </a:t>
            </a:r>
            <a:r>
              <a:rPr lang="en-GB" dirty="0" err="1" smtClean="0">
                <a:latin typeface="Segoe WP SemiLight"/>
                <a:cs typeface="Segoe WP SemiLight"/>
              </a:rPr>
              <a:t>permitimos</a:t>
            </a:r>
            <a:r>
              <a:rPr lang="en-GB" dirty="0" smtClean="0">
                <a:latin typeface="Segoe WP SemiLight"/>
                <a:cs typeface="Segoe WP SemiLight"/>
              </a:rPr>
              <a:t> los tiles de </a:t>
            </a:r>
            <a:r>
              <a:rPr lang="en-GB" dirty="0" err="1" smtClean="0">
                <a:latin typeface="Segoe WP SemiLight"/>
                <a:cs typeface="Segoe WP SemiLight"/>
              </a:rPr>
              <a:t>tamaño</a:t>
            </a:r>
            <a:r>
              <a:rPr lang="en-GB" dirty="0" smtClean="0">
                <a:latin typeface="Segoe WP SemiLight"/>
                <a:cs typeface="Segoe WP SemiLight"/>
              </a:rPr>
              <a:t> largo, los </a:t>
            </a:r>
            <a:r>
              <a:rPr lang="en-GB" dirty="0" err="1" smtClean="0">
                <a:latin typeface="Segoe WP SemiLight"/>
                <a:cs typeface="Segoe WP SemiLight"/>
              </a:rPr>
              <a:t>usuarios</a:t>
            </a:r>
            <a:r>
              <a:rPr lang="en-GB" dirty="0" smtClean="0">
                <a:latin typeface="Segoe WP SemiLight"/>
                <a:cs typeface="Segoe WP SemiLight"/>
              </a:rPr>
              <a:t> </a:t>
            </a:r>
            <a:r>
              <a:rPr lang="en-GB" dirty="0" err="1" smtClean="0">
                <a:latin typeface="Segoe WP SemiLight"/>
                <a:cs typeface="Segoe WP SemiLight"/>
              </a:rPr>
              <a:t>serán</a:t>
            </a:r>
            <a:r>
              <a:rPr lang="en-GB" dirty="0" smtClean="0">
                <a:latin typeface="Segoe WP SemiLight"/>
                <a:cs typeface="Segoe WP SemiLight"/>
              </a:rPr>
              <a:t> </a:t>
            </a:r>
            <a:r>
              <a:rPr lang="en-GB" dirty="0" err="1" smtClean="0">
                <a:latin typeface="Segoe WP SemiLight"/>
                <a:cs typeface="Segoe WP SemiLight"/>
              </a:rPr>
              <a:t>capaces</a:t>
            </a:r>
            <a:r>
              <a:rPr lang="en-GB" dirty="0" smtClean="0">
                <a:latin typeface="Segoe WP SemiLight"/>
                <a:cs typeface="Segoe WP SemiLight"/>
              </a:rPr>
              <a:t> de </a:t>
            </a:r>
            <a:r>
              <a:rPr lang="en-GB" dirty="0" err="1" smtClean="0">
                <a:latin typeface="Segoe WP SemiLight"/>
                <a:cs typeface="Segoe WP SemiLight"/>
              </a:rPr>
              <a:t>poder</a:t>
            </a:r>
            <a:r>
              <a:rPr lang="en-GB" dirty="0" smtClean="0">
                <a:latin typeface="Segoe WP SemiLight"/>
                <a:cs typeface="Segoe WP SemiLight"/>
              </a:rPr>
              <a:t> </a:t>
            </a:r>
            <a:r>
              <a:rPr lang="en-GB" dirty="0" err="1" smtClean="0">
                <a:latin typeface="Segoe WP SemiLight"/>
                <a:cs typeface="Segoe WP SemiLight"/>
              </a:rPr>
              <a:t>redimensionar</a:t>
            </a:r>
            <a:r>
              <a:rPr lang="en-GB" dirty="0" smtClean="0">
                <a:latin typeface="Segoe WP SemiLight"/>
                <a:cs typeface="Segoe WP SemiLight"/>
              </a:rPr>
              <a:t> el tile en la </a:t>
            </a:r>
            <a:r>
              <a:rPr lang="en-GB" dirty="0" err="1" smtClean="0">
                <a:latin typeface="Segoe WP SemiLight"/>
                <a:cs typeface="Segoe WP SemiLight"/>
              </a:rPr>
              <a:t>pantalla</a:t>
            </a:r>
            <a:r>
              <a:rPr lang="en-GB" dirty="0" smtClean="0">
                <a:latin typeface="Segoe WP SemiLight"/>
                <a:cs typeface="Segoe WP SemiLight"/>
              </a:rPr>
              <a:t> </a:t>
            </a:r>
            <a:r>
              <a:rPr lang="en-GB" dirty="0" err="1" smtClean="0">
                <a:latin typeface="Segoe WP SemiLight"/>
                <a:cs typeface="Segoe WP SemiLight"/>
              </a:rPr>
              <a:t>inicial</a:t>
            </a:r>
            <a:r>
              <a:rPr lang="en-GB" dirty="0" smtClean="0">
                <a:latin typeface="Segoe WP SemiLight"/>
                <a:cs typeface="Segoe WP SemiLight"/>
              </a:rPr>
              <a:t>.</a:t>
            </a:r>
          </a:p>
        </p:txBody>
      </p:sp>
      <p:sp>
        <p:nvSpPr>
          <p:cNvPr id="3" name="Title 2"/>
          <p:cNvSpPr>
            <a:spLocks noGrp="1"/>
          </p:cNvSpPr>
          <p:nvPr>
            <p:ph type="title"/>
          </p:nvPr>
        </p:nvSpPr>
        <p:spPr>
          <a:xfrm>
            <a:off x="457200" y="401955"/>
            <a:ext cx="8229600" cy="384721"/>
          </a:xfrm>
        </p:spPr>
        <p:txBody>
          <a:bodyPr/>
          <a:lstStyle/>
          <a:p>
            <a:r>
              <a:rPr lang="en-GB" dirty="0" err="1" smtClean="0"/>
              <a:t>Opciones</a:t>
            </a:r>
            <a:r>
              <a:rPr lang="en-GB" dirty="0" smtClean="0"/>
              <a:t> del Tile</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19</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398" y="177799"/>
            <a:ext cx="4133851" cy="43596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4851396" y="2959100"/>
            <a:ext cx="4133851" cy="65405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184995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Content Placeholder 2"/>
          <p:cNvSpPr>
            <a:spLocks noGrp="1"/>
          </p:cNvSpPr>
          <p:nvPr>
            <p:ph idx="1"/>
          </p:nvPr>
        </p:nvSpPr>
        <p:spPr>
          <a:xfrm>
            <a:off x="457200" y="1135380"/>
            <a:ext cx="8229600" cy="2846933"/>
          </a:xfrm>
        </p:spPr>
        <p:txBody>
          <a:bodyPr>
            <a:spAutoFit/>
          </a:bodyPr>
          <a:lstStyle/>
          <a:p>
            <a:r>
              <a:rPr lang="en-GB" dirty="0" err="1" smtClean="0">
                <a:latin typeface="Segoe WP SemiLight"/>
                <a:cs typeface="Segoe WP SemiLight"/>
              </a:rPr>
              <a:t>Análisis</a:t>
            </a:r>
            <a:r>
              <a:rPr lang="en-GB" dirty="0" smtClean="0">
                <a:latin typeface="Segoe WP SemiLight"/>
                <a:cs typeface="Segoe WP SemiLight"/>
              </a:rPr>
              <a:t> de </a:t>
            </a:r>
            <a:r>
              <a:rPr lang="en-GB" dirty="0" err="1" smtClean="0">
                <a:latin typeface="Segoe WP SemiLight"/>
                <a:cs typeface="Segoe WP SemiLight"/>
              </a:rPr>
              <a:t>rendimiento</a:t>
            </a:r>
            <a:endParaRPr lang="en-GB" dirty="0">
              <a:latin typeface="Segoe WP SemiLight"/>
              <a:cs typeface="Segoe WP SemiLight"/>
            </a:endParaRPr>
          </a:p>
          <a:p>
            <a:r>
              <a:rPr lang="en-GB" dirty="0" err="1" smtClean="0">
                <a:latin typeface="Segoe WP SemiLight"/>
                <a:cs typeface="Segoe WP SemiLight"/>
              </a:rPr>
              <a:t>Creando</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Aplicación</a:t>
            </a:r>
            <a:endParaRPr lang="en-GB" dirty="0" smtClean="0">
              <a:latin typeface="Segoe WP SemiLight"/>
              <a:cs typeface="Segoe WP SemiLight"/>
            </a:endParaRPr>
          </a:p>
          <a:p>
            <a:pPr lvl="1"/>
            <a:r>
              <a:rPr lang="en-GB" dirty="0" err="1" smtClean="0">
                <a:latin typeface="Segoe WP SemiLight"/>
                <a:cs typeface="Segoe WP SemiLight"/>
              </a:rPr>
              <a:t>Configurando</a:t>
            </a:r>
            <a:r>
              <a:rPr lang="en-GB" dirty="0" smtClean="0">
                <a:latin typeface="Segoe WP SemiLight"/>
                <a:cs typeface="Segoe WP SemiLight"/>
              </a:rPr>
              <a:t> la </a:t>
            </a:r>
            <a:r>
              <a:rPr lang="en-GB" dirty="0" err="1" smtClean="0">
                <a:latin typeface="Segoe WP SemiLight"/>
                <a:cs typeface="Segoe WP SemiLight"/>
              </a:rPr>
              <a:t>Aplicación</a:t>
            </a:r>
            <a:endParaRPr lang="en-GB" dirty="0" smtClean="0">
              <a:latin typeface="Segoe WP SemiLight"/>
              <a:cs typeface="Segoe WP SemiLight"/>
            </a:endParaRPr>
          </a:p>
          <a:p>
            <a:pPr lvl="1"/>
            <a:r>
              <a:rPr lang="en-GB" dirty="0" smtClean="0">
                <a:latin typeface="Segoe WP SemiLight"/>
                <a:cs typeface="Segoe WP SemiLight"/>
              </a:rPr>
              <a:t>Store Testing Tool</a:t>
            </a:r>
          </a:p>
          <a:p>
            <a:r>
              <a:rPr lang="en-GB" dirty="0" err="1" smtClean="0">
                <a:latin typeface="Segoe WP SemiLight"/>
                <a:cs typeface="Segoe WP SemiLight"/>
              </a:rPr>
              <a:t>Distribución</a:t>
            </a:r>
            <a:r>
              <a:rPr lang="en-GB" dirty="0" smtClean="0">
                <a:latin typeface="Segoe WP SemiLight"/>
                <a:cs typeface="Segoe WP SemiLight"/>
              </a:rPr>
              <a:t> de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Aplicación</a:t>
            </a:r>
            <a:endParaRPr lang="en-GB" dirty="0" smtClean="0">
              <a:latin typeface="Segoe WP SemiLight"/>
              <a:cs typeface="Segoe WP SemiLight"/>
            </a:endParaRPr>
          </a:p>
          <a:p>
            <a:r>
              <a:rPr lang="en-GB" dirty="0" smtClean="0">
                <a:latin typeface="Segoe WP SemiLight"/>
                <a:cs typeface="Segoe WP SemiLight"/>
              </a:rPr>
              <a:t>La Windows Phone Store</a:t>
            </a:r>
          </a:p>
          <a:p>
            <a:r>
              <a:rPr lang="en-GB" dirty="0" err="1" smtClean="0">
                <a:latin typeface="Segoe WP SemiLight"/>
                <a:cs typeface="Segoe WP SemiLight"/>
              </a:rPr>
              <a:t>Publicidad</a:t>
            </a:r>
            <a:endParaRPr lang="en-GB" dirty="0" smtClean="0">
              <a:latin typeface="Segoe WP SemiLight"/>
              <a:cs typeface="Segoe WP SemiLight"/>
            </a:endParaRPr>
          </a:p>
          <a:p>
            <a:r>
              <a:rPr lang="en-GB" dirty="0" err="1" smtClean="0">
                <a:latin typeface="Segoe WP SemiLight"/>
                <a:cs typeface="Segoe WP SemiLight"/>
              </a:rPr>
              <a:t>Llegando</a:t>
            </a:r>
            <a:r>
              <a:rPr lang="en-GB" dirty="0" smtClean="0">
                <a:latin typeface="Segoe WP SemiLight"/>
                <a:cs typeface="Segoe WP SemiLight"/>
              </a:rPr>
              <a:t> </a:t>
            </a:r>
            <a:r>
              <a:rPr lang="en-GB" dirty="0" err="1" smtClean="0">
                <a:latin typeface="Segoe WP SemiLight"/>
                <a:cs typeface="Segoe WP SemiLight"/>
              </a:rPr>
              <a:t>más</a:t>
            </a:r>
            <a:r>
              <a:rPr lang="en-GB" dirty="0" smtClean="0">
                <a:latin typeface="Segoe WP SemiLight"/>
                <a:cs typeface="Segoe WP SemiLight"/>
              </a:rPr>
              <a:t> </a:t>
            </a:r>
            <a:r>
              <a:rPr lang="en-GB" dirty="0" err="1" smtClean="0">
                <a:latin typeface="Segoe WP SemiLight"/>
                <a:cs typeface="Segoe WP SemiLight"/>
              </a:rPr>
              <a:t>lejos</a:t>
            </a:r>
            <a:endParaRPr lang="en-GB" dirty="0" smtClean="0">
              <a:latin typeface="Segoe WP SemiLight"/>
              <a:cs typeface="Segoe WP SemiLight"/>
            </a:endParaRPr>
          </a:p>
        </p:txBody>
      </p:sp>
    </p:spTree>
    <p:extLst>
      <p:ext uri="{BB962C8B-B14F-4D97-AF65-F5344CB8AC3E}">
        <p14:creationId xmlns:p14="http://schemas.microsoft.com/office/powerpoint/2010/main" val="70226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39850"/>
            <a:ext cx="4210050" cy="3160713"/>
          </a:xfrm>
        </p:spPr>
        <p:txBody>
          <a:bodyPr/>
          <a:lstStyle/>
          <a:p>
            <a:r>
              <a:rPr lang="en-GB" dirty="0" err="1" smtClean="0">
                <a:latin typeface="Segoe WP SemiLight"/>
                <a:cs typeface="Segoe WP SemiLight"/>
              </a:rPr>
              <a:t>Aquí</a:t>
            </a:r>
            <a:r>
              <a:rPr lang="en-GB" dirty="0" smtClean="0">
                <a:latin typeface="Segoe WP SemiLight"/>
                <a:cs typeface="Segoe WP SemiLight"/>
              </a:rPr>
              <a:t> </a:t>
            </a:r>
            <a:r>
              <a:rPr lang="en-GB" dirty="0" err="1" smtClean="0">
                <a:latin typeface="Segoe WP SemiLight"/>
                <a:cs typeface="Segoe WP SemiLight"/>
              </a:rPr>
              <a:t>determinamos</a:t>
            </a:r>
            <a:r>
              <a:rPr lang="en-GB" dirty="0" smtClean="0">
                <a:latin typeface="Segoe WP SemiLight"/>
                <a:cs typeface="Segoe WP SemiLight"/>
              </a:rPr>
              <a:t> </a:t>
            </a:r>
            <a:r>
              <a:rPr lang="en-GB" dirty="0" err="1" smtClean="0">
                <a:latin typeface="Segoe WP SemiLight"/>
                <a:cs typeface="Segoe WP SemiLight"/>
              </a:rPr>
              <a:t>como</a:t>
            </a:r>
            <a:r>
              <a:rPr lang="en-GB" dirty="0" smtClean="0">
                <a:latin typeface="Segoe WP SemiLight"/>
                <a:cs typeface="Segoe WP SemiLight"/>
              </a:rPr>
              <a:t> se </a:t>
            </a:r>
            <a:r>
              <a:rPr lang="en-GB" dirty="0" err="1" smtClean="0">
                <a:latin typeface="Segoe WP SemiLight"/>
                <a:cs typeface="Segoe WP SemiLight"/>
              </a:rPr>
              <a:t>verá</a:t>
            </a:r>
            <a:r>
              <a:rPr lang="en-GB" dirty="0" smtClean="0">
                <a:latin typeface="Segoe WP SemiLight"/>
                <a:cs typeface="Segoe WP SemiLight"/>
              </a:rPr>
              <a:t> el Tile de la </a:t>
            </a:r>
            <a:r>
              <a:rPr lang="en-GB" dirty="0" err="1" smtClean="0">
                <a:latin typeface="Segoe WP SemiLight"/>
                <a:cs typeface="Segoe WP SemiLight"/>
              </a:rPr>
              <a:t>Aplicación</a:t>
            </a:r>
            <a:r>
              <a:rPr lang="en-GB" dirty="0" smtClean="0">
                <a:latin typeface="Segoe WP SemiLight"/>
                <a:cs typeface="Segoe WP SemiLight"/>
              </a:rPr>
              <a:t> al </a:t>
            </a:r>
            <a:r>
              <a:rPr lang="en-GB" dirty="0" err="1" smtClean="0">
                <a:latin typeface="Segoe WP SemiLight"/>
                <a:cs typeface="Segoe WP SemiLight"/>
              </a:rPr>
              <a:t>anclar</a:t>
            </a:r>
            <a:r>
              <a:rPr lang="en-GB" dirty="0" smtClean="0">
                <a:latin typeface="Segoe WP SemiLight"/>
                <a:cs typeface="Segoe WP SemiLight"/>
              </a:rPr>
              <a:t> en la </a:t>
            </a:r>
            <a:r>
              <a:rPr lang="en-GB" dirty="0" err="1" smtClean="0">
                <a:latin typeface="Segoe WP SemiLight"/>
                <a:cs typeface="Segoe WP SemiLight"/>
              </a:rPr>
              <a:t>pantalla</a:t>
            </a:r>
            <a:r>
              <a:rPr lang="en-GB" dirty="0" smtClean="0">
                <a:latin typeface="Segoe WP SemiLight"/>
                <a:cs typeface="Segoe WP SemiLight"/>
              </a:rPr>
              <a:t> de </a:t>
            </a:r>
            <a:r>
              <a:rPr lang="en-GB" dirty="0" err="1" smtClean="0">
                <a:latin typeface="Segoe WP SemiLight"/>
                <a:cs typeface="Segoe WP SemiLight"/>
              </a:rPr>
              <a:t>inicio</a:t>
            </a:r>
            <a:r>
              <a:rPr lang="en-GB" dirty="0" smtClean="0">
                <a:latin typeface="Segoe WP SemiLight"/>
                <a:cs typeface="Segoe WP SemiLight"/>
              </a:rPr>
              <a:t>. Hay </a:t>
            </a:r>
            <a:r>
              <a:rPr lang="en-GB" dirty="0" err="1" smtClean="0">
                <a:latin typeface="Segoe WP SemiLight"/>
                <a:cs typeface="Segoe WP SemiLight"/>
              </a:rPr>
              <a:t>tres</a:t>
            </a:r>
            <a:r>
              <a:rPr lang="en-GB" dirty="0" smtClean="0">
                <a:latin typeface="Segoe WP SemiLight"/>
                <a:cs typeface="Segoe WP SemiLight"/>
              </a:rPr>
              <a:t> </a:t>
            </a:r>
            <a:r>
              <a:rPr lang="en-GB" dirty="0" err="1" smtClean="0">
                <a:latin typeface="Segoe WP SemiLight"/>
                <a:cs typeface="Segoe WP SemiLight"/>
              </a:rPr>
              <a:t>tipos</a:t>
            </a:r>
            <a:r>
              <a:rPr lang="en-GB" dirty="0" smtClean="0">
                <a:latin typeface="Segoe WP SemiLight"/>
                <a:cs typeface="Segoe WP SemiLight"/>
              </a:rPr>
              <a:t> de </a:t>
            </a:r>
            <a:r>
              <a:rPr lang="en-GB" dirty="0" err="1" smtClean="0">
                <a:latin typeface="Segoe WP SemiLight"/>
                <a:cs typeface="Segoe WP SemiLight"/>
              </a:rPr>
              <a:t>plantillas</a:t>
            </a:r>
            <a:r>
              <a:rPr lang="en-GB" dirty="0" smtClean="0">
                <a:latin typeface="Segoe WP SemiLight"/>
                <a:cs typeface="Segoe WP SemiLight"/>
              </a:rPr>
              <a:t> </a:t>
            </a:r>
            <a:r>
              <a:rPr lang="en-GB" dirty="0" err="1" smtClean="0">
                <a:latin typeface="Segoe WP SemiLight"/>
                <a:cs typeface="Segoe WP SemiLight"/>
              </a:rPr>
              <a:t>disponibles</a:t>
            </a:r>
            <a:r>
              <a:rPr lang="en-GB" dirty="0" smtClean="0">
                <a:latin typeface="Segoe WP SemiLight"/>
                <a:cs typeface="Segoe WP SemiLight"/>
              </a:rPr>
              <a:t>:</a:t>
            </a:r>
          </a:p>
          <a:p>
            <a:pPr lvl="1"/>
            <a:r>
              <a:rPr lang="en-US" dirty="0" err="1" smtClean="0">
                <a:latin typeface="Segoe WP SemiLight"/>
                <a:cs typeface="Segoe WP SemiLight"/>
              </a:rPr>
              <a:t>TemplateFlip</a:t>
            </a:r>
            <a:r>
              <a:rPr lang="en-US" dirty="0" smtClean="0">
                <a:latin typeface="Segoe WP SemiLight"/>
                <a:cs typeface="Segoe WP SemiLight"/>
              </a:rPr>
              <a:t> </a:t>
            </a:r>
            <a:r>
              <a:rPr lang="en-US" dirty="0">
                <a:latin typeface="Segoe WP SemiLight"/>
                <a:cs typeface="Segoe WP SemiLight"/>
              </a:rPr>
              <a:t>– </a:t>
            </a:r>
            <a:r>
              <a:rPr lang="en-US" dirty="0" err="1" smtClean="0">
                <a:latin typeface="Segoe WP SemiLight"/>
                <a:cs typeface="Segoe WP SemiLight"/>
              </a:rPr>
              <a:t>rota</a:t>
            </a:r>
            <a:r>
              <a:rPr lang="en-US" dirty="0" smtClean="0">
                <a:latin typeface="Segoe WP SemiLight"/>
                <a:cs typeface="Segoe WP SemiLight"/>
              </a:rPr>
              <a:t> entre </a:t>
            </a:r>
            <a:r>
              <a:rPr lang="en-US" dirty="0" err="1" smtClean="0">
                <a:latin typeface="Segoe WP SemiLight"/>
                <a:cs typeface="Segoe WP SemiLight"/>
              </a:rPr>
              <a:t>una</a:t>
            </a:r>
            <a:r>
              <a:rPr lang="en-US" dirty="0" smtClean="0">
                <a:latin typeface="Segoe WP SemiLight"/>
                <a:cs typeface="Segoe WP SemiLight"/>
              </a:rPr>
              <a:t> vista </a:t>
            </a:r>
            <a:r>
              <a:rPr lang="en-US" dirty="0" err="1" smtClean="0">
                <a:latin typeface="Segoe WP SemiLight"/>
                <a:cs typeface="Segoe WP SemiLight"/>
              </a:rPr>
              <a:t>delantera</a:t>
            </a:r>
            <a:r>
              <a:rPr lang="en-US" dirty="0" smtClean="0">
                <a:latin typeface="Segoe WP SemiLight"/>
                <a:cs typeface="Segoe WP SemiLight"/>
              </a:rPr>
              <a:t> y </a:t>
            </a:r>
            <a:r>
              <a:rPr lang="en-US" dirty="0" err="1" smtClean="0">
                <a:latin typeface="Segoe WP SemiLight"/>
                <a:cs typeface="Segoe WP SemiLight"/>
              </a:rPr>
              <a:t>una</a:t>
            </a:r>
            <a:r>
              <a:rPr lang="en-US" dirty="0" smtClean="0">
                <a:latin typeface="Segoe WP SemiLight"/>
                <a:cs typeface="Segoe WP SemiLight"/>
              </a:rPr>
              <a:t> </a:t>
            </a:r>
            <a:r>
              <a:rPr lang="en-US" dirty="0" err="1" smtClean="0">
                <a:latin typeface="Segoe WP SemiLight"/>
                <a:cs typeface="Segoe WP SemiLight"/>
              </a:rPr>
              <a:t>trasera</a:t>
            </a:r>
            <a:r>
              <a:rPr lang="en-US" dirty="0" smtClean="0">
                <a:latin typeface="Segoe WP SemiLight"/>
                <a:cs typeface="Segoe WP SemiLight"/>
              </a:rPr>
              <a:t>.</a:t>
            </a:r>
          </a:p>
          <a:p>
            <a:pPr lvl="1"/>
            <a:r>
              <a:rPr lang="en-US" dirty="0" err="1" smtClean="0">
                <a:latin typeface="Segoe WP SemiLight"/>
                <a:cs typeface="Segoe WP SemiLight"/>
              </a:rPr>
              <a:t>TemplateIconic</a:t>
            </a:r>
            <a:r>
              <a:rPr lang="en-US" dirty="0" smtClean="0">
                <a:latin typeface="Segoe WP SemiLight"/>
                <a:cs typeface="Segoe WP SemiLight"/>
              </a:rPr>
              <a:t> </a:t>
            </a:r>
            <a:r>
              <a:rPr lang="en-US" dirty="0">
                <a:latin typeface="Segoe WP SemiLight"/>
                <a:cs typeface="Segoe WP SemiLight"/>
              </a:rPr>
              <a:t>– </a:t>
            </a:r>
            <a:r>
              <a:rPr lang="en-US" dirty="0" err="1" smtClean="0">
                <a:latin typeface="Segoe WP SemiLight"/>
                <a:cs typeface="Segoe WP SemiLight"/>
              </a:rPr>
              <a:t>Icono</a:t>
            </a:r>
            <a:r>
              <a:rPr lang="en-US" dirty="0" smtClean="0">
                <a:latin typeface="Segoe WP SemiLight"/>
                <a:cs typeface="Segoe WP SemiLight"/>
              </a:rPr>
              <a:t> simple.</a:t>
            </a:r>
          </a:p>
          <a:p>
            <a:pPr lvl="1"/>
            <a:r>
              <a:rPr lang="en-US" dirty="0" err="1" smtClean="0">
                <a:latin typeface="Segoe WP SemiLight"/>
                <a:cs typeface="Segoe WP SemiLight"/>
              </a:rPr>
              <a:t>TemplateCycle</a:t>
            </a:r>
            <a:r>
              <a:rPr lang="en-US" dirty="0" smtClean="0">
                <a:latin typeface="Segoe WP SemiLight"/>
                <a:cs typeface="Segoe WP SemiLight"/>
              </a:rPr>
              <a:t> </a:t>
            </a:r>
            <a:r>
              <a:rPr lang="en-US" dirty="0">
                <a:latin typeface="Segoe WP SemiLight"/>
                <a:cs typeface="Segoe WP SemiLight"/>
              </a:rPr>
              <a:t>– </a:t>
            </a:r>
            <a:r>
              <a:rPr lang="en-US" dirty="0" smtClean="0">
                <a:latin typeface="Segoe WP SemiLight"/>
                <a:cs typeface="Segoe WP SemiLight"/>
              </a:rPr>
              <a:t>hasta un </a:t>
            </a:r>
            <a:r>
              <a:rPr lang="en-US" dirty="0" err="1" smtClean="0">
                <a:latin typeface="Segoe WP SemiLight"/>
                <a:cs typeface="Segoe WP SemiLight"/>
              </a:rPr>
              <a:t>máximo</a:t>
            </a:r>
            <a:r>
              <a:rPr lang="en-US" dirty="0" smtClean="0">
                <a:latin typeface="Segoe WP SemiLight"/>
                <a:cs typeface="Segoe WP SemiLight"/>
              </a:rPr>
              <a:t> de 9 </a:t>
            </a:r>
            <a:r>
              <a:rPr lang="en-US" dirty="0" err="1" smtClean="0">
                <a:latin typeface="Segoe WP SemiLight"/>
                <a:cs typeface="Segoe WP SemiLight"/>
              </a:rPr>
              <a:t>imágenes</a:t>
            </a:r>
            <a:r>
              <a:rPr lang="en-US" dirty="0" smtClean="0">
                <a:latin typeface="Segoe WP SemiLight"/>
                <a:cs typeface="Segoe WP SemiLight"/>
              </a:rPr>
              <a:t> </a:t>
            </a:r>
            <a:r>
              <a:rPr lang="en-US" dirty="0" err="1" smtClean="0">
                <a:latin typeface="Segoe WP SemiLight"/>
                <a:cs typeface="Segoe WP SemiLight"/>
              </a:rPr>
              <a:t>rotando</a:t>
            </a:r>
            <a:r>
              <a:rPr lang="en-US" dirty="0" smtClean="0">
                <a:latin typeface="Segoe WP SemiLight"/>
                <a:cs typeface="Segoe WP SemiLight"/>
              </a:rPr>
              <a:t> </a:t>
            </a:r>
            <a:r>
              <a:rPr lang="en-US" dirty="0" err="1" smtClean="0">
                <a:latin typeface="Segoe WP SemiLight"/>
                <a:cs typeface="Segoe WP SemiLight"/>
              </a:rPr>
              <a:t>cíclicamente</a:t>
            </a:r>
            <a:r>
              <a:rPr lang="en-US" dirty="0" smtClean="0">
                <a:latin typeface="Segoe WP SemiLight"/>
                <a:cs typeface="Segoe WP SemiLight"/>
              </a:rPr>
              <a:t>.</a:t>
            </a:r>
          </a:p>
          <a:p>
            <a:r>
              <a:rPr lang="en-US" dirty="0" err="1" smtClean="0">
                <a:latin typeface="Segoe WP SemiLight"/>
                <a:cs typeface="Segoe WP SemiLight"/>
              </a:rPr>
              <a:t>Por</a:t>
            </a:r>
            <a:r>
              <a:rPr lang="en-US" dirty="0" smtClean="0">
                <a:latin typeface="Segoe WP SemiLight"/>
                <a:cs typeface="Segoe WP SemiLight"/>
              </a:rPr>
              <a:t> </a:t>
            </a:r>
            <a:r>
              <a:rPr lang="en-US" dirty="0" err="1" smtClean="0">
                <a:latin typeface="Segoe WP SemiLight"/>
                <a:cs typeface="Segoe WP SemiLight"/>
              </a:rPr>
              <a:t>cada</a:t>
            </a:r>
            <a:r>
              <a:rPr lang="en-US" dirty="0" smtClean="0">
                <a:latin typeface="Segoe WP SemiLight"/>
                <a:cs typeface="Segoe WP SemiLight"/>
              </a:rPr>
              <a:t> </a:t>
            </a:r>
            <a:r>
              <a:rPr lang="en-US" dirty="0" err="1" smtClean="0">
                <a:latin typeface="Segoe WP SemiLight"/>
                <a:cs typeface="Segoe WP SemiLight"/>
              </a:rPr>
              <a:t>tipo</a:t>
            </a:r>
            <a:r>
              <a:rPr lang="en-US" dirty="0" smtClean="0">
                <a:latin typeface="Segoe WP SemiLight"/>
                <a:cs typeface="Segoe WP SemiLight"/>
              </a:rPr>
              <a:t> de </a:t>
            </a:r>
            <a:r>
              <a:rPr lang="en-US" dirty="0" err="1" smtClean="0">
                <a:latin typeface="Segoe WP SemiLight"/>
                <a:cs typeface="Segoe WP SemiLight"/>
              </a:rPr>
              <a:t>plantilla</a:t>
            </a:r>
            <a:r>
              <a:rPr lang="en-US" dirty="0" smtClean="0">
                <a:latin typeface="Segoe WP SemiLight"/>
                <a:cs typeface="Segoe WP SemiLight"/>
              </a:rPr>
              <a:t> </a:t>
            </a:r>
            <a:r>
              <a:rPr lang="en-US" dirty="0" err="1" smtClean="0">
                <a:latin typeface="Segoe WP SemiLight"/>
                <a:cs typeface="Segoe WP SemiLight"/>
              </a:rPr>
              <a:t>debemos</a:t>
            </a:r>
            <a:r>
              <a:rPr lang="en-US" dirty="0" smtClean="0">
                <a:latin typeface="Segoe WP SemiLight"/>
                <a:cs typeface="Segoe WP SemiLight"/>
              </a:rPr>
              <a:t> </a:t>
            </a:r>
            <a:r>
              <a:rPr lang="en-US" dirty="0" err="1" smtClean="0">
                <a:latin typeface="Segoe WP SemiLight"/>
                <a:cs typeface="Segoe WP SemiLight"/>
              </a:rPr>
              <a:t>aportar</a:t>
            </a:r>
            <a:r>
              <a:rPr lang="en-US" dirty="0" smtClean="0">
                <a:latin typeface="Segoe WP SemiLight"/>
                <a:cs typeface="Segoe WP SemiLight"/>
              </a:rPr>
              <a:t> un </a:t>
            </a:r>
            <a:r>
              <a:rPr lang="en-US" dirty="0" err="1" smtClean="0">
                <a:latin typeface="Segoe WP SemiLight"/>
                <a:cs typeface="Segoe WP SemiLight"/>
              </a:rPr>
              <a:t>conjunto</a:t>
            </a:r>
            <a:r>
              <a:rPr lang="en-US" dirty="0" smtClean="0">
                <a:latin typeface="Segoe WP SemiLight"/>
                <a:cs typeface="Segoe WP SemiLight"/>
              </a:rPr>
              <a:t> de </a:t>
            </a:r>
            <a:r>
              <a:rPr lang="en-US" dirty="0" err="1" smtClean="0">
                <a:latin typeface="Segoe WP SemiLight"/>
                <a:cs typeface="Segoe WP SemiLight"/>
              </a:rPr>
              <a:t>imágenes</a:t>
            </a:r>
            <a:r>
              <a:rPr lang="en-US" dirty="0" smtClean="0">
                <a:latin typeface="Segoe WP SemiLight"/>
                <a:cs typeface="Segoe WP SemiLight"/>
              </a:rPr>
              <a:t>.</a:t>
            </a:r>
            <a:endParaRPr lang="en-US" dirty="0">
              <a:latin typeface="Segoe WP SemiLight"/>
              <a:cs typeface="Segoe WP SemiLight"/>
            </a:endParaRPr>
          </a:p>
          <a:p>
            <a:pPr marL="0" indent="0">
              <a:buNone/>
            </a:pPr>
            <a:endParaRPr lang="en-US" sz="1400" dirty="0"/>
          </a:p>
          <a:p>
            <a:endParaRPr lang="en-GB" dirty="0" smtClean="0"/>
          </a:p>
        </p:txBody>
      </p:sp>
      <p:sp>
        <p:nvSpPr>
          <p:cNvPr id="3" name="Title 2"/>
          <p:cNvSpPr>
            <a:spLocks noGrp="1"/>
          </p:cNvSpPr>
          <p:nvPr>
            <p:ph type="title"/>
          </p:nvPr>
        </p:nvSpPr>
        <p:spPr>
          <a:xfrm>
            <a:off x="457200" y="401955"/>
            <a:ext cx="8229600" cy="384721"/>
          </a:xfrm>
        </p:spPr>
        <p:txBody>
          <a:bodyPr/>
          <a:lstStyle/>
          <a:p>
            <a:r>
              <a:rPr lang="en-GB" dirty="0" smtClean="0"/>
              <a:t>Tile. </a:t>
            </a:r>
            <a:r>
              <a:rPr lang="en-GB" dirty="0" err="1" smtClean="0"/>
              <a:t>Plantillas</a:t>
            </a:r>
            <a:r>
              <a:rPr lang="en-GB" dirty="0" smtClean="0"/>
              <a:t> e </a:t>
            </a:r>
            <a:r>
              <a:rPr lang="en-GB" dirty="0" err="1" smtClean="0"/>
              <a:t>imágenes</a:t>
            </a:r>
            <a:r>
              <a:rPr lang="en-GB" dirty="0" smtClean="0"/>
              <a:t>.</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20</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398" y="177799"/>
            <a:ext cx="4133851" cy="43596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4851396" y="2959100"/>
            <a:ext cx="4133851" cy="150495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266474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2870200"/>
            <a:ext cx="8229600" cy="1630363"/>
          </a:xfrm>
        </p:spPr>
        <p:txBody>
          <a:bodyPr/>
          <a:lstStyle/>
          <a:p>
            <a:r>
              <a:rPr lang="en-GB" dirty="0" err="1" smtClean="0">
                <a:latin typeface="Segoe WP SemiLight"/>
                <a:cs typeface="Segoe WP SemiLight"/>
              </a:rPr>
              <a:t>Debemos</a:t>
            </a:r>
            <a:r>
              <a:rPr lang="en-GB" dirty="0" smtClean="0">
                <a:latin typeface="Segoe WP SemiLight"/>
                <a:cs typeface="Segoe WP SemiLight"/>
              </a:rPr>
              <a:t> </a:t>
            </a:r>
            <a:r>
              <a:rPr lang="en-GB" dirty="0" err="1" smtClean="0">
                <a:latin typeface="Segoe WP SemiLight"/>
                <a:cs typeface="Segoe WP SemiLight"/>
              </a:rPr>
              <a:t>aportar</a:t>
            </a:r>
            <a:r>
              <a:rPr lang="en-GB" dirty="0" smtClean="0">
                <a:latin typeface="Segoe WP SemiLight"/>
                <a:cs typeface="Segoe WP SemiLight"/>
              </a:rPr>
              <a:t> </a:t>
            </a:r>
            <a:r>
              <a:rPr lang="en-GB" dirty="0" err="1" smtClean="0">
                <a:latin typeface="Segoe WP SemiLight"/>
                <a:cs typeface="Segoe WP SemiLight"/>
              </a:rPr>
              <a:t>recursos</a:t>
            </a:r>
            <a:r>
              <a:rPr lang="en-GB" dirty="0" smtClean="0">
                <a:latin typeface="Segoe WP SemiLight"/>
                <a:cs typeface="Segoe WP SemiLight"/>
              </a:rPr>
              <a:t> en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tamaño</a:t>
            </a:r>
            <a:r>
              <a:rPr lang="en-GB" dirty="0" smtClean="0">
                <a:latin typeface="Segoe WP SemiLight"/>
                <a:cs typeface="Segoe WP SemiLight"/>
              </a:rPr>
              <a:t> </a:t>
            </a:r>
            <a:r>
              <a:rPr lang="en-GB" dirty="0" err="1" smtClean="0">
                <a:latin typeface="Segoe WP SemiLight"/>
                <a:cs typeface="Segoe WP SemiLight"/>
              </a:rPr>
              <a:t>necesario</a:t>
            </a:r>
            <a:r>
              <a:rPr lang="en-GB" dirty="0" smtClean="0">
                <a:latin typeface="Segoe WP SemiLight"/>
                <a:cs typeface="Segoe WP SemiLight"/>
              </a:rPr>
              <a:t>.</a:t>
            </a:r>
          </a:p>
          <a:p>
            <a:r>
              <a:rPr lang="en-GB" dirty="0" smtClean="0">
                <a:latin typeface="Segoe WP SemiLight"/>
                <a:cs typeface="Segoe WP SemiLight"/>
              </a:rPr>
              <a:t>Se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configurar</a:t>
            </a:r>
            <a:r>
              <a:rPr lang="en-GB" dirty="0" smtClean="0">
                <a:latin typeface="Segoe WP SemiLight"/>
                <a:cs typeface="Segoe WP SemiLight"/>
              </a:rPr>
              <a:t> </a:t>
            </a:r>
            <a:r>
              <a:rPr lang="en-GB" dirty="0" err="1" smtClean="0">
                <a:latin typeface="Segoe WP SemiLight"/>
                <a:cs typeface="Segoe WP SemiLight"/>
              </a:rPr>
              <a:t>desde</a:t>
            </a:r>
            <a:r>
              <a:rPr lang="en-GB" dirty="0" smtClean="0">
                <a:latin typeface="Segoe WP SemiLight"/>
                <a:cs typeface="Segoe WP SemiLight"/>
              </a:rPr>
              <a:t> el editor visual de </a:t>
            </a:r>
            <a:r>
              <a:rPr lang="en-GB" dirty="0" err="1" smtClean="0">
                <a:latin typeface="Segoe WP SemiLight"/>
                <a:cs typeface="Segoe WP SemiLight"/>
              </a:rPr>
              <a:t>manifiesto</a:t>
            </a:r>
            <a:r>
              <a:rPr lang="en-GB" dirty="0" smtClean="0">
                <a:latin typeface="Segoe WP SemiLight"/>
                <a:cs typeface="Segoe WP SemiLight"/>
              </a:rPr>
              <a:t>.</a:t>
            </a:r>
          </a:p>
          <a:p>
            <a:r>
              <a:rPr lang="en-GB" dirty="0" smtClean="0">
                <a:latin typeface="Segoe WP SemiLight"/>
                <a:cs typeface="Segoe WP SemiLight"/>
              </a:rPr>
              <a:t>The Windows Phone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realizar</a:t>
            </a:r>
            <a:r>
              <a:rPr lang="en-GB" dirty="0" smtClean="0">
                <a:latin typeface="Segoe WP SemiLight"/>
                <a:cs typeface="Segoe WP SemiLight"/>
              </a:rPr>
              <a:t> </a:t>
            </a:r>
            <a:r>
              <a:rPr lang="en-GB" dirty="0" err="1" smtClean="0">
                <a:latin typeface="Segoe WP SemiLight"/>
                <a:cs typeface="Segoe WP SemiLight"/>
              </a:rPr>
              <a:t>escalados</a:t>
            </a:r>
            <a:r>
              <a:rPr lang="en-GB" dirty="0" smtClean="0">
                <a:latin typeface="Segoe WP SemiLight"/>
                <a:cs typeface="Segoe WP SemiLight"/>
              </a:rPr>
              <a:t> para </a:t>
            </a:r>
            <a:r>
              <a:rPr lang="en-GB" dirty="0" err="1" smtClean="0">
                <a:latin typeface="Segoe WP SemiLight"/>
                <a:cs typeface="Segoe WP SemiLight"/>
              </a:rPr>
              <a:t>cuadrar</a:t>
            </a:r>
            <a:r>
              <a:rPr lang="en-GB" dirty="0" smtClean="0">
                <a:latin typeface="Segoe WP SemiLight"/>
                <a:cs typeface="Segoe WP SemiLight"/>
              </a:rPr>
              <a:t> </a:t>
            </a:r>
            <a:r>
              <a:rPr lang="en-GB" dirty="0" err="1" smtClean="0">
                <a:latin typeface="Segoe WP SemiLight"/>
                <a:cs typeface="Segoe WP SemiLight"/>
              </a:rPr>
              <a:t>recursos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no </a:t>
            </a:r>
            <a:r>
              <a:rPr lang="en-GB" dirty="0" err="1" smtClean="0">
                <a:latin typeface="Segoe WP SemiLight"/>
                <a:cs typeface="Segoe WP SemiLight"/>
              </a:rPr>
              <a:t>cuenten</a:t>
            </a:r>
            <a:r>
              <a:rPr lang="en-GB" dirty="0" smtClean="0">
                <a:latin typeface="Segoe WP SemiLight"/>
                <a:cs typeface="Segoe WP SemiLight"/>
              </a:rPr>
              <a:t> con el </a:t>
            </a:r>
            <a:r>
              <a:rPr lang="en-GB" dirty="0" err="1" smtClean="0">
                <a:latin typeface="Segoe WP SemiLight"/>
                <a:cs typeface="Segoe WP SemiLight"/>
              </a:rPr>
              <a:t>tamaño</a:t>
            </a:r>
            <a:r>
              <a:rPr lang="en-GB" dirty="0" smtClean="0">
                <a:latin typeface="Segoe WP SemiLight"/>
                <a:cs typeface="Segoe WP SemiLight"/>
              </a:rPr>
              <a:t> </a:t>
            </a:r>
            <a:r>
              <a:rPr lang="en-GB" dirty="0" err="1" smtClean="0">
                <a:latin typeface="Segoe WP SemiLight"/>
                <a:cs typeface="Segoe WP SemiLight"/>
              </a:rPr>
              <a:t>adecuado</a:t>
            </a:r>
            <a:r>
              <a:rPr lang="en-GB" dirty="0" smtClean="0">
                <a:latin typeface="Segoe WP SemiLight"/>
                <a:cs typeface="Segoe WP SemiLight"/>
              </a:rPr>
              <a:t>.</a:t>
            </a:r>
          </a:p>
          <a:p>
            <a:r>
              <a:rPr lang="en-GB" dirty="0" err="1" smtClean="0">
                <a:latin typeface="Segoe WP SemiLight"/>
                <a:cs typeface="Segoe WP SemiLight"/>
              </a:rPr>
              <a:t>Esto</a:t>
            </a:r>
            <a:r>
              <a:rPr lang="en-GB" dirty="0" smtClean="0">
                <a:latin typeface="Segoe WP SemiLight"/>
                <a:cs typeface="Segoe WP SemiLight"/>
              </a:rPr>
              <a:t>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ocasionar</a:t>
            </a:r>
            <a:r>
              <a:rPr lang="en-GB" dirty="0" smtClean="0">
                <a:latin typeface="Segoe WP SemiLight"/>
                <a:cs typeface="Segoe WP SemiLight"/>
              </a:rPr>
              <a:t> </a:t>
            </a:r>
            <a:r>
              <a:rPr lang="en-GB" dirty="0" err="1" smtClean="0">
                <a:latin typeface="Segoe WP SemiLight"/>
                <a:cs typeface="Segoe WP SemiLight"/>
              </a:rPr>
              <a:t>visualizaciones</a:t>
            </a:r>
            <a:r>
              <a:rPr lang="en-GB" dirty="0" smtClean="0">
                <a:latin typeface="Segoe WP SemiLight"/>
                <a:cs typeface="Segoe WP SemiLight"/>
              </a:rPr>
              <a:t> no </a:t>
            </a:r>
            <a:r>
              <a:rPr lang="en-GB" dirty="0" err="1" smtClean="0">
                <a:latin typeface="Segoe WP SemiLight"/>
                <a:cs typeface="Segoe WP SemiLight"/>
              </a:rPr>
              <a:t>deseadas</a:t>
            </a:r>
            <a:r>
              <a:rPr lang="en-GB" dirty="0" smtClean="0">
                <a:latin typeface="Segoe WP SemiLight"/>
                <a:cs typeface="Segoe WP SemiLight"/>
              </a:rPr>
              <a:t> de </a:t>
            </a:r>
            <a:r>
              <a:rPr lang="en-GB" dirty="0" err="1" smtClean="0">
                <a:latin typeface="Segoe WP SemiLight"/>
                <a:cs typeface="Segoe WP SemiLight"/>
              </a:rPr>
              <a:t>nuestros</a:t>
            </a:r>
            <a:r>
              <a:rPr lang="en-GB" dirty="0" smtClean="0">
                <a:latin typeface="Segoe WP SemiLight"/>
                <a:cs typeface="Segoe WP SemiLight"/>
              </a:rPr>
              <a:t> tiles.</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84721"/>
          </a:xfrm>
        </p:spPr>
        <p:txBody>
          <a:bodyPr/>
          <a:lstStyle/>
          <a:p>
            <a:r>
              <a:rPr lang="en-GB" dirty="0" smtClean="0"/>
              <a:t>Tile. </a:t>
            </a:r>
            <a:r>
              <a:rPr lang="en-GB" dirty="0" err="1" smtClean="0"/>
              <a:t>Tamaños</a:t>
            </a:r>
            <a:r>
              <a:rPr lang="en-GB" dirty="0" smtClean="0"/>
              <a:t>.</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21</a:t>
            </a:fld>
            <a:endParaRPr lang="en-US" dirty="0"/>
          </a:p>
        </p:txBody>
      </p:sp>
      <p:pic>
        <p:nvPicPr>
          <p:cNvPr id="8" name="table"/>
          <p:cNvPicPr>
            <a:picLocks noChangeAspect="1"/>
          </p:cNvPicPr>
          <p:nvPr/>
        </p:nvPicPr>
        <p:blipFill>
          <a:blip r:embed="rId3"/>
          <a:stretch>
            <a:fillRect/>
          </a:stretch>
        </p:blipFill>
        <p:spPr>
          <a:xfrm>
            <a:off x="823174" y="1165860"/>
            <a:ext cx="7497652" cy="1630680"/>
          </a:xfrm>
          <a:prstGeom prst="rect">
            <a:avLst/>
          </a:prstGeom>
        </p:spPr>
      </p:pic>
    </p:spTree>
    <p:extLst>
      <p:ext uri="{BB962C8B-B14F-4D97-AF65-F5344CB8AC3E}">
        <p14:creationId xmlns:p14="http://schemas.microsoft.com/office/powerpoint/2010/main" val="243990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054100"/>
            <a:ext cx="5397500" cy="3446463"/>
          </a:xfrm>
        </p:spPr>
        <p:txBody>
          <a:bodyPr/>
          <a:lstStyle/>
          <a:p>
            <a:r>
              <a:rPr lang="en-GB" dirty="0" smtClean="0">
                <a:latin typeface="Segoe WP SemiLight"/>
                <a:cs typeface="Segoe WP SemiLight"/>
              </a:rPr>
              <a:t>En Windows Phone 8 un </a:t>
            </a:r>
            <a:r>
              <a:rPr lang="en-GB" dirty="0" err="1" smtClean="0">
                <a:latin typeface="Segoe WP SemiLight"/>
                <a:cs typeface="Segoe WP SemiLight"/>
              </a:rPr>
              <a:t>proyecto</a:t>
            </a:r>
            <a:r>
              <a:rPr lang="en-GB" dirty="0" smtClean="0">
                <a:latin typeface="Segoe WP SemiLight"/>
                <a:cs typeface="Segoe WP SemiLight"/>
              </a:rPr>
              <a:t> </a:t>
            </a:r>
            <a:r>
              <a:rPr lang="en-GB" dirty="0" err="1" smtClean="0">
                <a:latin typeface="Segoe WP SemiLight"/>
                <a:cs typeface="Segoe WP SemiLight"/>
              </a:rPr>
              <a:t>cuenta</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defecto</a:t>
            </a:r>
            <a:r>
              <a:rPr lang="en-GB" dirty="0" smtClean="0">
                <a:latin typeface="Segoe WP SemiLight"/>
                <a:cs typeface="Segoe WP SemiLight"/>
              </a:rPr>
              <a:t> solo con un </a:t>
            </a:r>
            <a:r>
              <a:rPr lang="en-GB" dirty="0" err="1" smtClean="0">
                <a:latin typeface="Segoe WP SemiLight"/>
                <a:cs typeface="Segoe WP SemiLight"/>
              </a:rPr>
              <a:t>conjunto</a:t>
            </a:r>
            <a:r>
              <a:rPr lang="en-GB" dirty="0" smtClean="0">
                <a:latin typeface="Segoe WP SemiLight"/>
                <a:cs typeface="Segoe WP SemiLight"/>
              </a:rPr>
              <a:t> </a:t>
            </a:r>
            <a:r>
              <a:rPr lang="en-GB" dirty="0" err="1" smtClean="0">
                <a:latin typeface="Segoe WP SemiLight"/>
                <a:cs typeface="Segoe WP SemiLight"/>
              </a:rPr>
              <a:t>limitado</a:t>
            </a:r>
            <a:r>
              <a:rPr lang="en-GB" dirty="0" smtClean="0">
                <a:latin typeface="Segoe WP SemiLight"/>
                <a:cs typeface="Segoe WP SemiLight"/>
              </a:rPr>
              <a:t> de </a:t>
            </a:r>
            <a:r>
              <a:rPr lang="en-GB" dirty="0" err="1" smtClean="0">
                <a:latin typeface="Segoe WP SemiLight"/>
                <a:cs typeface="Segoe WP SemiLight"/>
              </a:rPr>
              <a:t>capacidades</a:t>
            </a:r>
            <a:r>
              <a:rPr lang="en-GB" dirty="0" smtClean="0">
                <a:latin typeface="Segoe WP SemiLight"/>
                <a:cs typeface="Segoe WP SemiLight"/>
              </a:rPr>
              <a:t>:</a:t>
            </a:r>
          </a:p>
          <a:p>
            <a:pPr lvl="1"/>
            <a:r>
              <a:rPr lang="en-GB" dirty="0" smtClean="0">
                <a:latin typeface="Segoe WP SemiLight"/>
                <a:cs typeface="Segoe WP SemiLight"/>
              </a:rPr>
              <a:t>Este </a:t>
            </a:r>
            <a:r>
              <a:rPr lang="en-GB" dirty="0" err="1" smtClean="0">
                <a:latin typeface="Segoe WP SemiLight"/>
                <a:cs typeface="Segoe WP SemiLight"/>
              </a:rPr>
              <a:t>es</a:t>
            </a:r>
            <a:r>
              <a:rPr lang="en-GB" dirty="0" smtClean="0">
                <a:latin typeface="Segoe WP SemiLight"/>
                <a:cs typeface="Segoe WP SemiLight"/>
              </a:rPr>
              <a:t> un </a:t>
            </a:r>
            <a:r>
              <a:rPr lang="en-GB" dirty="0" err="1" smtClean="0">
                <a:latin typeface="Segoe WP SemiLight"/>
                <a:cs typeface="Segoe WP SemiLight"/>
              </a:rPr>
              <a:t>cambio</a:t>
            </a:r>
            <a:r>
              <a:rPr lang="en-GB" dirty="0" smtClean="0">
                <a:latin typeface="Segoe WP SemiLight"/>
                <a:cs typeface="Segoe WP SemiLight"/>
              </a:rPr>
              <a:t> </a:t>
            </a:r>
            <a:r>
              <a:rPr lang="en-GB" dirty="0" err="1" smtClean="0">
                <a:latin typeface="Segoe WP SemiLight"/>
                <a:cs typeface="Segoe WP SemiLight"/>
              </a:rPr>
              <a:t>importante</a:t>
            </a:r>
            <a:r>
              <a:rPr lang="en-GB" dirty="0" smtClean="0">
                <a:latin typeface="Segoe WP SemiLight"/>
                <a:cs typeface="Segoe WP SemiLight"/>
              </a:rPr>
              <a:t> </a:t>
            </a:r>
            <a:r>
              <a:rPr lang="en-GB" dirty="0" err="1" smtClean="0">
                <a:latin typeface="Segoe WP SemiLight"/>
                <a:cs typeface="Segoe WP SemiLight"/>
              </a:rPr>
              <a:t>desde</a:t>
            </a:r>
            <a:r>
              <a:rPr lang="en-GB" dirty="0" smtClean="0">
                <a:latin typeface="Segoe WP SemiLight"/>
                <a:cs typeface="Segoe WP SemiLight"/>
              </a:rPr>
              <a:t> Windows Phone 7 </a:t>
            </a:r>
            <a:r>
              <a:rPr lang="en-GB" dirty="0" err="1" smtClean="0">
                <a:latin typeface="Segoe WP SemiLight"/>
                <a:cs typeface="Segoe WP SemiLight"/>
              </a:rPr>
              <a:t>donde</a:t>
            </a:r>
            <a:r>
              <a:rPr lang="en-GB" dirty="0" smtClean="0">
                <a:latin typeface="Segoe WP SemiLight"/>
                <a:cs typeface="Segoe WP SemiLight"/>
              </a:rPr>
              <a:t> los </a:t>
            </a:r>
            <a:r>
              <a:rPr lang="en-GB" dirty="0" err="1" smtClean="0">
                <a:latin typeface="Segoe WP SemiLight"/>
                <a:cs typeface="Segoe WP SemiLight"/>
              </a:rPr>
              <a:t>proyectos</a:t>
            </a:r>
            <a:r>
              <a:rPr lang="en-GB" dirty="0" smtClean="0">
                <a:latin typeface="Segoe WP SemiLight"/>
                <a:cs typeface="Segoe WP SemiLight"/>
              </a:rPr>
              <a:t> </a:t>
            </a:r>
            <a:r>
              <a:rPr lang="en-GB" dirty="0" err="1" smtClean="0">
                <a:latin typeface="Segoe WP SemiLight"/>
                <a:cs typeface="Segoe WP SemiLight"/>
              </a:rPr>
              <a:t>tenían</a:t>
            </a:r>
            <a:r>
              <a:rPr lang="en-GB" dirty="0" smtClean="0">
                <a:latin typeface="Segoe WP SemiLight"/>
                <a:cs typeface="Segoe WP SemiLight"/>
              </a:rPr>
              <a:t> </a:t>
            </a:r>
            <a:r>
              <a:rPr lang="en-GB" dirty="0" err="1" smtClean="0">
                <a:latin typeface="Segoe WP SemiLight"/>
                <a:cs typeface="Segoe WP SemiLight"/>
              </a:rPr>
              <a:t>todas</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capacidades</a:t>
            </a:r>
            <a:r>
              <a:rPr lang="en-GB" dirty="0" smtClean="0">
                <a:latin typeface="Segoe WP SemiLight"/>
                <a:cs typeface="Segoe WP SemiLight"/>
              </a:rPr>
              <a:t> </a:t>
            </a:r>
            <a:r>
              <a:rPr lang="en-GB" dirty="0" err="1" smtClean="0">
                <a:latin typeface="Segoe WP SemiLight"/>
                <a:cs typeface="Segoe WP SemiLight"/>
              </a:rPr>
              <a:t>activadas</a:t>
            </a:r>
            <a:r>
              <a:rPr lang="en-GB" dirty="0" smtClean="0">
                <a:latin typeface="Segoe WP SemiLight"/>
                <a:cs typeface="Segoe WP SemiLight"/>
              </a:rPr>
              <a:t>.</a:t>
            </a:r>
          </a:p>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editar</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capacidades</a:t>
            </a:r>
            <a:r>
              <a:rPr lang="en-GB" dirty="0" smtClean="0">
                <a:latin typeface="Segoe WP SemiLight"/>
                <a:cs typeface="Segoe WP SemiLight"/>
              </a:rPr>
              <a:t> en un simple editor visual </a:t>
            </a:r>
            <a:r>
              <a:rPr lang="en-GB" dirty="0" err="1" smtClean="0">
                <a:latin typeface="Segoe WP SemiLight"/>
                <a:cs typeface="Segoe WP SemiLight"/>
              </a:rPr>
              <a:t>marcando</a:t>
            </a:r>
            <a:r>
              <a:rPr lang="en-GB" dirty="0" smtClean="0">
                <a:latin typeface="Segoe WP SemiLight"/>
                <a:cs typeface="Segoe WP SemiLight"/>
              </a:rPr>
              <a:t> </a:t>
            </a:r>
            <a:r>
              <a:rPr lang="en-GB" dirty="0" err="1" smtClean="0">
                <a:latin typeface="Segoe WP SemiLight"/>
                <a:cs typeface="Segoe WP SemiLight"/>
              </a:rPr>
              <a:t>casillas</a:t>
            </a:r>
            <a:r>
              <a:rPr lang="en-GB" dirty="0" smtClean="0">
                <a:latin typeface="Segoe WP SemiLight"/>
                <a:cs typeface="Segoe WP SemiLight"/>
              </a:rPr>
              <a:t> o </a:t>
            </a:r>
            <a:r>
              <a:rPr lang="en-GB" dirty="0" err="1" smtClean="0">
                <a:latin typeface="Segoe WP SemiLight"/>
                <a:cs typeface="Segoe WP SemiLight"/>
              </a:rPr>
              <a:t>editando</a:t>
            </a:r>
            <a:r>
              <a:rPr lang="en-GB" dirty="0" smtClean="0">
                <a:latin typeface="Segoe WP SemiLight"/>
                <a:cs typeface="Segoe WP SemiLight"/>
              </a:rPr>
              <a:t> </a:t>
            </a:r>
            <a:r>
              <a:rPr lang="en-GB" dirty="0" err="1" smtClean="0">
                <a:latin typeface="Segoe WP SemiLight"/>
                <a:cs typeface="Segoe WP SemiLight"/>
              </a:rPr>
              <a:t>directamente</a:t>
            </a:r>
            <a:r>
              <a:rPr lang="en-GB" dirty="0" smtClean="0">
                <a:latin typeface="Segoe WP SemiLight"/>
                <a:cs typeface="Segoe WP SemiLight"/>
              </a:rPr>
              <a:t>  el </a:t>
            </a:r>
            <a:r>
              <a:rPr lang="en-GB" dirty="0" err="1" smtClean="0">
                <a:latin typeface="Segoe WP SemiLight"/>
                <a:cs typeface="Segoe WP SemiLight"/>
              </a:rPr>
              <a:t>archivo</a:t>
            </a:r>
            <a:r>
              <a:rPr lang="en-GB" dirty="0" smtClean="0">
                <a:latin typeface="Segoe WP SemiLight"/>
                <a:cs typeface="Segoe WP SemiLight"/>
              </a:rPr>
              <a:t> XML..</a:t>
            </a:r>
          </a:p>
          <a:p>
            <a:r>
              <a:rPr lang="en-GB" dirty="0" smtClean="0">
                <a:latin typeface="Segoe WP SemiLight"/>
                <a:cs typeface="Segoe WP SemiLight"/>
              </a:rPr>
              <a:t>Si no </a:t>
            </a:r>
            <a:r>
              <a:rPr lang="en-GB" dirty="0" err="1" smtClean="0">
                <a:latin typeface="Segoe WP SemiLight"/>
                <a:cs typeface="Segoe WP SemiLight"/>
              </a:rPr>
              <a:t>marcamos</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capacidad</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necesitamos</a:t>
            </a:r>
            <a:r>
              <a:rPr lang="en-GB" dirty="0" smtClean="0">
                <a:latin typeface="Segoe WP SemiLight"/>
                <a:cs typeface="Segoe WP SemiLight"/>
              </a:rPr>
              <a:t> en </a:t>
            </a:r>
            <a:r>
              <a:rPr lang="en-GB" dirty="0" err="1" smtClean="0">
                <a:latin typeface="Segoe WP SemiLight"/>
                <a:cs typeface="Segoe WP SemiLight"/>
              </a:rPr>
              <a:t>nuestra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se </a:t>
            </a:r>
            <a:r>
              <a:rPr lang="en-GB" dirty="0" err="1" smtClean="0">
                <a:latin typeface="Segoe WP SemiLight"/>
                <a:cs typeface="Segoe WP SemiLight"/>
              </a:rPr>
              <a:t>producirá</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excepción</a:t>
            </a:r>
            <a:r>
              <a:rPr lang="en-GB" dirty="0" smtClean="0">
                <a:latin typeface="Segoe WP SemiLight"/>
                <a:cs typeface="Segoe WP SemiLight"/>
              </a:rPr>
              <a:t> </a:t>
            </a:r>
            <a:r>
              <a:rPr lang="en-GB" dirty="0" err="1" smtClean="0">
                <a:latin typeface="Segoe WP SemiLight"/>
                <a:cs typeface="Segoe WP SemiLight"/>
              </a:rPr>
              <a:t>cuando</a:t>
            </a:r>
            <a:r>
              <a:rPr lang="en-GB" dirty="0" smtClean="0">
                <a:latin typeface="Segoe WP SemiLight"/>
                <a:cs typeface="Segoe WP SemiLight"/>
              </a:rPr>
              <a:t> </a:t>
            </a:r>
            <a:r>
              <a:rPr lang="en-GB" dirty="0" err="1" smtClean="0">
                <a:latin typeface="Segoe WP SemiLight"/>
                <a:cs typeface="Segoe WP SemiLight"/>
              </a:rPr>
              <a:t>intente</a:t>
            </a:r>
            <a:r>
              <a:rPr lang="en-GB" dirty="0" smtClean="0">
                <a:latin typeface="Segoe WP SemiLight"/>
                <a:cs typeface="Segoe WP SemiLight"/>
              </a:rPr>
              <a:t> </a:t>
            </a:r>
            <a:r>
              <a:rPr lang="en-GB" dirty="0" err="1" smtClean="0">
                <a:latin typeface="Segoe WP SemiLight"/>
                <a:cs typeface="Segoe WP SemiLight"/>
              </a:rPr>
              <a:t>acceder</a:t>
            </a:r>
            <a:r>
              <a:rPr lang="en-GB" dirty="0" smtClean="0">
                <a:latin typeface="Segoe WP SemiLight"/>
                <a:cs typeface="Segoe WP SemiLight"/>
              </a:rPr>
              <a:t> al </a:t>
            </a:r>
            <a:r>
              <a:rPr lang="en-GB" dirty="0" err="1" smtClean="0">
                <a:latin typeface="Segoe WP SemiLight"/>
                <a:cs typeface="Segoe WP SemiLight"/>
              </a:rPr>
              <a:t>recurso</a:t>
            </a:r>
            <a:r>
              <a:rPr lang="en-GB" dirty="0" smtClean="0">
                <a:latin typeface="Segoe WP SemiLight"/>
                <a:cs typeface="Segoe WP SemiLight"/>
              </a:rPr>
              <a:t>.</a:t>
            </a:r>
          </a:p>
        </p:txBody>
      </p:sp>
      <p:sp>
        <p:nvSpPr>
          <p:cNvPr id="3" name="Title 2"/>
          <p:cNvSpPr>
            <a:spLocks noGrp="1"/>
          </p:cNvSpPr>
          <p:nvPr>
            <p:ph type="title"/>
          </p:nvPr>
        </p:nvSpPr>
        <p:spPr/>
        <p:txBody>
          <a:bodyPr/>
          <a:lstStyle/>
          <a:p>
            <a:r>
              <a:rPr lang="en-GB" dirty="0" err="1" smtClean="0"/>
              <a:t>Capacidades</a:t>
            </a:r>
            <a:r>
              <a:rPr lang="en-GB" dirty="0" smtClean="0"/>
              <a:t> de la </a:t>
            </a:r>
            <a:r>
              <a:rPr lang="en-GB" dirty="0" err="1" smtClean="0"/>
              <a:t>Aplicación</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22</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00040"/>
            <a:ext cx="2070099" cy="43989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03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193800"/>
            <a:ext cx="4356100" cy="3306763"/>
          </a:xfrm>
        </p:spPr>
        <p:txBody>
          <a:bodyPr/>
          <a:lstStyle/>
          <a:p>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también</a:t>
            </a:r>
            <a:r>
              <a:rPr lang="en-GB" dirty="0" smtClean="0">
                <a:latin typeface="Segoe WP SemiLight"/>
                <a:cs typeface="Segoe WP SemiLight"/>
              </a:rPr>
              <a:t>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requerir</a:t>
            </a:r>
            <a:r>
              <a:rPr lang="en-GB" dirty="0" smtClean="0">
                <a:latin typeface="Segoe WP SemiLight"/>
                <a:cs typeface="Segoe WP SemiLight"/>
              </a:rPr>
              <a:t> </a:t>
            </a:r>
            <a:r>
              <a:rPr lang="en-GB" dirty="0" err="1" smtClean="0">
                <a:latin typeface="Segoe WP SemiLight"/>
                <a:cs typeface="Segoe WP SemiLight"/>
              </a:rPr>
              <a:t>ciertos</a:t>
            </a:r>
            <a:r>
              <a:rPr lang="en-GB" dirty="0" smtClean="0">
                <a:latin typeface="Segoe WP SemiLight"/>
                <a:cs typeface="Segoe WP SemiLight"/>
              </a:rPr>
              <a:t> requisites de hardware:</a:t>
            </a:r>
          </a:p>
          <a:p>
            <a:pPr lvl="1"/>
            <a:r>
              <a:rPr lang="en-GB" dirty="0" err="1" smtClean="0">
                <a:latin typeface="Segoe WP SemiLight"/>
                <a:cs typeface="Segoe WP SemiLight"/>
              </a:rPr>
              <a:t>Marca</a:t>
            </a:r>
            <a:r>
              <a:rPr lang="en-GB" dirty="0" smtClean="0">
                <a:latin typeface="Segoe WP SemiLight"/>
                <a:cs typeface="Segoe WP SemiLight"/>
              </a:rPr>
              <a:t> solo </a:t>
            </a:r>
            <a:r>
              <a:rPr lang="en-GB" dirty="0" err="1" smtClean="0">
                <a:latin typeface="Segoe WP SemiLight"/>
                <a:cs typeface="Segoe WP SemiLight"/>
              </a:rPr>
              <a:t>aquellos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necesita</a:t>
            </a:r>
            <a:r>
              <a:rPr lang="en-GB" dirty="0" smtClean="0">
                <a:latin typeface="Segoe WP SemiLight"/>
                <a:cs typeface="Segoe WP SemiLight"/>
              </a:rPr>
              <a:t>.</a:t>
            </a:r>
          </a:p>
          <a:p>
            <a:r>
              <a:rPr lang="en-GB" dirty="0" err="1" smtClean="0">
                <a:latin typeface="Segoe WP SemiLight"/>
                <a:cs typeface="Segoe WP SemiLight"/>
              </a:rPr>
              <a:t>Gracias</a:t>
            </a:r>
            <a:r>
              <a:rPr lang="en-GB" dirty="0" smtClean="0">
                <a:latin typeface="Segoe WP SemiLight"/>
                <a:cs typeface="Segoe WP SemiLight"/>
              </a:rPr>
              <a:t> a </a:t>
            </a:r>
            <a:r>
              <a:rPr lang="en-GB" dirty="0" err="1" smtClean="0">
                <a:latin typeface="Segoe WP SemiLight"/>
                <a:cs typeface="Segoe WP SemiLight"/>
              </a:rPr>
              <a:t>esto</a:t>
            </a:r>
            <a:r>
              <a:rPr lang="en-GB" dirty="0" smtClean="0">
                <a:latin typeface="Segoe WP SemiLight"/>
                <a:cs typeface="Segoe WP SemiLight"/>
              </a:rPr>
              <a:t>, </a:t>
            </a:r>
            <a:r>
              <a:rPr lang="en-GB" dirty="0" err="1" smtClean="0">
                <a:latin typeface="Segoe WP SemiLight"/>
                <a:cs typeface="Segoe WP SemiLight"/>
              </a:rPr>
              <a:t>evitaremos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se </a:t>
            </a:r>
            <a:r>
              <a:rPr lang="en-GB" dirty="0" err="1" smtClean="0">
                <a:latin typeface="Segoe WP SemiLight"/>
                <a:cs typeface="Segoe WP SemiLight"/>
              </a:rPr>
              <a:t>despliegue</a:t>
            </a:r>
            <a:r>
              <a:rPr lang="en-GB" dirty="0" smtClean="0">
                <a:latin typeface="Segoe WP SemiLight"/>
                <a:cs typeface="Segoe WP SemiLight"/>
              </a:rPr>
              <a:t> en </a:t>
            </a:r>
            <a:r>
              <a:rPr lang="en-GB" dirty="0" err="1" smtClean="0">
                <a:latin typeface="Segoe WP SemiLight"/>
                <a:cs typeface="Segoe WP SemiLight"/>
              </a:rPr>
              <a:t>dispositivos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no </a:t>
            </a:r>
            <a:r>
              <a:rPr lang="en-GB" dirty="0" err="1" smtClean="0">
                <a:latin typeface="Segoe WP SemiLight"/>
                <a:cs typeface="Segoe WP SemiLight"/>
              </a:rPr>
              <a:t>cuentan</a:t>
            </a:r>
            <a:r>
              <a:rPr lang="en-GB" dirty="0" smtClean="0">
                <a:latin typeface="Segoe WP SemiLight"/>
                <a:cs typeface="Segoe WP SemiLight"/>
              </a:rPr>
              <a:t> con </a:t>
            </a:r>
            <a:r>
              <a:rPr lang="en-GB" dirty="0" err="1" smtClean="0">
                <a:latin typeface="Segoe WP SemiLight"/>
                <a:cs typeface="Segoe WP SemiLight"/>
              </a:rPr>
              <a:t>características</a:t>
            </a:r>
            <a:r>
              <a:rPr lang="en-GB" dirty="0" smtClean="0">
                <a:latin typeface="Segoe WP SemiLight"/>
                <a:cs typeface="Segoe WP SemiLight"/>
              </a:rPr>
              <a:t> de hardware </a:t>
            </a:r>
            <a:r>
              <a:rPr lang="en-GB" dirty="0" err="1" smtClean="0">
                <a:latin typeface="Segoe WP SemiLight"/>
                <a:cs typeface="Segoe WP SemiLight"/>
              </a:rPr>
              <a:t>como</a:t>
            </a:r>
            <a:r>
              <a:rPr lang="en-GB" dirty="0" smtClean="0">
                <a:latin typeface="Segoe WP SemiLight"/>
                <a:cs typeface="Segoe WP SemiLight"/>
              </a:rPr>
              <a:t>:</a:t>
            </a:r>
          </a:p>
          <a:p>
            <a:pPr lvl="1"/>
            <a:r>
              <a:rPr lang="en-GB" dirty="0" smtClean="0">
                <a:latin typeface="Segoe WP SemiLight"/>
                <a:cs typeface="Segoe WP SemiLight"/>
              </a:rPr>
              <a:t>Near Field Communication (NFC)</a:t>
            </a:r>
            <a:endParaRPr lang="en-GB" dirty="0">
              <a:latin typeface="Segoe WP SemiLight"/>
              <a:cs typeface="Segoe WP SemiLight"/>
            </a:endParaRPr>
          </a:p>
          <a:p>
            <a:pPr lvl="1"/>
            <a:r>
              <a:rPr lang="en-GB" dirty="0" err="1" smtClean="0">
                <a:latin typeface="Segoe WP SemiLight"/>
                <a:cs typeface="Segoe WP SemiLight"/>
              </a:rPr>
              <a:t>Cámara</a:t>
            </a:r>
            <a:endParaRPr lang="en-GB" dirty="0" smtClean="0">
              <a:latin typeface="Segoe WP SemiLight"/>
              <a:cs typeface="Segoe WP SemiLight"/>
            </a:endParaRPr>
          </a:p>
          <a:p>
            <a:pPr lvl="1"/>
            <a:r>
              <a:rPr lang="en-GB" dirty="0" err="1" smtClean="0">
                <a:latin typeface="Segoe WP SemiLight"/>
                <a:cs typeface="Segoe WP SemiLight"/>
              </a:rPr>
              <a:t>Brújula</a:t>
            </a:r>
            <a:endParaRPr lang="en-GB" dirty="0" smtClean="0">
              <a:latin typeface="Segoe WP SemiLight"/>
              <a:cs typeface="Segoe WP SemiLight"/>
            </a:endParaRPr>
          </a:p>
          <a:p>
            <a:pPr lvl="1"/>
            <a:r>
              <a:rPr lang="en-GB" dirty="0" err="1" smtClean="0">
                <a:latin typeface="Segoe WP SemiLight"/>
                <a:cs typeface="Segoe WP SemiLight"/>
              </a:rPr>
              <a:t>Giroscopio</a:t>
            </a:r>
            <a:endParaRPr lang="en-GB" dirty="0" smtClean="0">
              <a:latin typeface="Segoe WP SemiLight"/>
              <a:cs typeface="Segoe WP SemiLight"/>
            </a:endParaRPr>
          </a:p>
          <a:p>
            <a:endParaRPr lang="en-GB" dirty="0">
              <a:latin typeface="Segoe WP SemiLight"/>
              <a:cs typeface="Segoe WP SemiLight"/>
            </a:endParaRPr>
          </a:p>
        </p:txBody>
      </p:sp>
      <p:sp>
        <p:nvSpPr>
          <p:cNvPr id="3" name="Title 2"/>
          <p:cNvSpPr>
            <a:spLocks noGrp="1"/>
          </p:cNvSpPr>
          <p:nvPr>
            <p:ph type="title"/>
          </p:nvPr>
        </p:nvSpPr>
        <p:spPr>
          <a:xfrm>
            <a:off x="457200" y="401955"/>
            <a:ext cx="8229600" cy="384721"/>
          </a:xfrm>
        </p:spPr>
        <p:txBody>
          <a:bodyPr/>
          <a:lstStyle/>
          <a:p>
            <a:r>
              <a:rPr lang="en-GB" dirty="0" err="1" smtClean="0"/>
              <a:t>Requisitos</a:t>
            </a:r>
            <a:r>
              <a:rPr lang="en-GB" dirty="0" smtClean="0"/>
              <a:t> de Hardware en el </a:t>
            </a:r>
            <a:r>
              <a:rPr lang="en-GB" dirty="0" err="1" smtClean="0"/>
              <a:t>archivo</a:t>
            </a:r>
            <a:r>
              <a:rPr lang="en-GB" dirty="0" smtClean="0"/>
              <a:t> </a:t>
            </a:r>
            <a:r>
              <a:rPr lang="en-GB" dirty="0" err="1" smtClean="0"/>
              <a:t>WMAppManifest.xml</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23</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875" y="1587500"/>
            <a:ext cx="3416030" cy="248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733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a:xfrm>
            <a:off x="457200" y="2413000"/>
            <a:ext cx="8229600" cy="2443163"/>
          </a:xfrm>
        </p:spPr>
        <p:txBody>
          <a:bodyPr/>
          <a:lstStyle/>
          <a:p>
            <a:r>
              <a:rPr lang="en-GB" dirty="0" smtClean="0">
                <a:latin typeface="Segoe WP SemiLight"/>
                <a:cs typeface="Segoe WP SemiLight"/>
              </a:rPr>
              <a:t>El Sistema </a:t>
            </a:r>
            <a:r>
              <a:rPr lang="en-GB" dirty="0" err="1" smtClean="0">
                <a:latin typeface="Segoe WP SemiLight"/>
                <a:cs typeface="Segoe WP SemiLight"/>
              </a:rPr>
              <a:t>operativo</a:t>
            </a:r>
            <a:r>
              <a:rPr lang="en-GB" dirty="0" smtClean="0">
                <a:latin typeface="Segoe WP SemiLight"/>
                <a:cs typeface="Segoe WP SemiLight"/>
              </a:rPr>
              <a:t> de Windows Phone 8 </a:t>
            </a:r>
            <a:r>
              <a:rPr lang="en-GB" dirty="0" err="1" smtClean="0">
                <a:latin typeface="Segoe WP SemiLight"/>
                <a:cs typeface="Segoe WP SemiLight"/>
              </a:rPr>
              <a:t>impone</a:t>
            </a:r>
            <a:r>
              <a:rPr lang="en-GB" dirty="0" smtClean="0">
                <a:latin typeface="Segoe WP SemiLight"/>
                <a:cs typeface="Segoe WP SemiLight"/>
              </a:rPr>
              <a:t> </a:t>
            </a:r>
            <a:r>
              <a:rPr lang="en-GB" dirty="0" err="1" smtClean="0">
                <a:latin typeface="Segoe WP SemiLight"/>
                <a:cs typeface="Segoe WP SemiLight"/>
              </a:rPr>
              <a:t>límites</a:t>
            </a:r>
            <a:r>
              <a:rPr lang="en-GB" dirty="0" smtClean="0">
                <a:latin typeface="Segoe WP SemiLight"/>
                <a:cs typeface="Segoe WP SemiLight"/>
              </a:rPr>
              <a:t> de </a:t>
            </a:r>
            <a:r>
              <a:rPr lang="en-GB" dirty="0" err="1" smtClean="0">
                <a:latin typeface="Segoe WP SemiLight"/>
                <a:cs typeface="Segoe WP SemiLight"/>
              </a:rPr>
              <a:t>memoria</a:t>
            </a:r>
            <a:r>
              <a:rPr lang="en-GB" dirty="0" smtClean="0">
                <a:latin typeface="Segoe WP SemiLight"/>
                <a:cs typeface="Segoe WP SemiLight"/>
              </a:rPr>
              <a:t> a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se </a:t>
            </a:r>
            <a:r>
              <a:rPr lang="en-GB" dirty="0" err="1" smtClean="0">
                <a:latin typeface="Segoe WP SemiLight"/>
                <a:cs typeface="Segoe WP SemiLight"/>
              </a:rPr>
              <a:t>ejecutan</a:t>
            </a:r>
            <a:r>
              <a:rPr lang="en-GB" dirty="0" smtClean="0">
                <a:latin typeface="Segoe WP SemiLight"/>
                <a:cs typeface="Segoe WP SemiLight"/>
              </a:rPr>
              <a:t>.</a:t>
            </a:r>
          </a:p>
          <a:p>
            <a:r>
              <a:rPr lang="en-GB" dirty="0" smtClean="0">
                <a:latin typeface="Segoe WP SemiLight"/>
                <a:cs typeface="Segoe WP SemiLight"/>
              </a:rPr>
              <a:t>Los </a:t>
            </a:r>
            <a:r>
              <a:rPr lang="en-GB" dirty="0" err="1" smtClean="0">
                <a:latin typeface="Segoe WP SemiLight"/>
                <a:cs typeface="Segoe WP SemiLight"/>
              </a:rPr>
              <a:t>límites</a:t>
            </a:r>
            <a:r>
              <a:rPr lang="en-GB" dirty="0" smtClean="0">
                <a:latin typeface="Segoe WP SemiLight"/>
                <a:cs typeface="Segoe WP SemiLight"/>
              </a:rPr>
              <a:t> se </a:t>
            </a:r>
            <a:r>
              <a:rPr lang="en-GB" dirty="0" err="1" smtClean="0">
                <a:latin typeface="Segoe WP SemiLight"/>
                <a:cs typeface="Segoe WP SemiLight"/>
              </a:rPr>
              <a:t>fijan</a:t>
            </a:r>
            <a:r>
              <a:rPr lang="en-GB" dirty="0" smtClean="0">
                <a:latin typeface="Segoe WP SemiLight"/>
                <a:cs typeface="Segoe WP SemiLight"/>
              </a:rPr>
              <a:t> </a:t>
            </a:r>
            <a:r>
              <a:rPr lang="en-GB" dirty="0" err="1" smtClean="0">
                <a:latin typeface="Segoe WP SemiLight"/>
                <a:cs typeface="Segoe WP SemiLight"/>
              </a:rPr>
              <a:t>según</a:t>
            </a:r>
            <a:r>
              <a:rPr lang="en-GB" dirty="0" smtClean="0">
                <a:latin typeface="Segoe WP SemiLight"/>
                <a:cs typeface="Segoe WP SemiLight"/>
              </a:rPr>
              <a:t> la </a:t>
            </a:r>
            <a:r>
              <a:rPr lang="en-GB" dirty="0" err="1" smtClean="0">
                <a:latin typeface="Segoe WP SemiLight"/>
                <a:cs typeface="Segoe WP SemiLight"/>
              </a:rPr>
              <a:t>cantidad</a:t>
            </a:r>
            <a:r>
              <a:rPr lang="en-GB" dirty="0" smtClean="0">
                <a:latin typeface="Segoe WP SemiLight"/>
                <a:cs typeface="Segoe WP SemiLight"/>
              </a:rPr>
              <a:t> de </a:t>
            </a:r>
            <a:r>
              <a:rPr lang="en-GB" dirty="0" err="1" smtClean="0">
                <a:latin typeface="Segoe WP SemiLight"/>
                <a:cs typeface="Segoe WP SemiLight"/>
              </a:rPr>
              <a:t>memoria</a:t>
            </a:r>
            <a:r>
              <a:rPr lang="en-GB" dirty="0" smtClean="0">
                <a:latin typeface="Segoe WP SemiLight"/>
                <a:cs typeface="Segoe WP SemiLight"/>
              </a:rPr>
              <a:t> del </a:t>
            </a:r>
            <a:r>
              <a:rPr lang="en-GB" dirty="0" err="1" smtClean="0">
                <a:latin typeface="Segoe WP SemiLight"/>
                <a:cs typeface="Segoe WP SemiLight"/>
              </a:rPr>
              <a:t>dispositivo</a:t>
            </a:r>
            <a:r>
              <a:rPr lang="en-GB" dirty="0" smtClean="0">
                <a:latin typeface="Segoe WP SemiLight"/>
                <a:cs typeface="Segoe WP SemiLight"/>
              </a:rPr>
              <a:t> y la </a:t>
            </a:r>
            <a:r>
              <a:rPr lang="en-GB" dirty="0" err="1" smtClean="0">
                <a:latin typeface="Segoe WP SemiLight"/>
                <a:cs typeface="Segoe WP SemiLight"/>
              </a:rPr>
              <a:t>resolución</a:t>
            </a:r>
            <a:r>
              <a:rPr lang="en-GB" dirty="0" smtClean="0">
                <a:latin typeface="Segoe WP SemiLight"/>
                <a:cs typeface="Segoe WP SemiLight"/>
              </a:rPr>
              <a:t> de la </a:t>
            </a:r>
            <a:r>
              <a:rPr lang="en-GB" dirty="0" err="1" smtClean="0">
                <a:latin typeface="Segoe WP SemiLight"/>
                <a:cs typeface="Segoe WP SemiLight"/>
              </a:rPr>
              <a:t>pantalla</a:t>
            </a:r>
            <a:r>
              <a:rPr lang="en-GB" dirty="0">
                <a:latin typeface="Segoe WP SemiLight"/>
                <a:cs typeface="Segoe WP SemiLight"/>
              </a:rPr>
              <a:t>.</a:t>
            </a:r>
            <a:endParaRPr lang="en-GB" dirty="0" smtClean="0">
              <a:latin typeface="Segoe WP SemiLight"/>
              <a:cs typeface="Segoe WP SemiLight"/>
            </a:endParaRPr>
          </a:p>
          <a:p>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defecto</a:t>
            </a:r>
            <a:r>
              <a:rPr lang="en-GB" dirty="0" smtClean="0">
                <a:latin typeface="Segoe WP SemiLight"/>
                <a:cs typeface="Segoe WP SemiLight"/>
              </a:rPr>
              <a:t>, el </a:t>
            </a:r>
            <a:r>
              <a:rPr lang="en-GB" dirty="0" err="1" smtClean="0">
                <a:latin typeface="Segoe WP SemiLight"/>
                <a:cs typeface="Segoe WP SemiLight"/>
              </a:rPr>
              <a:t>uso</a:t>
            </a:r>
            <a:r>
              <a:rPr lang="en-GB" dirty="0" smtClean="0">
                <a:latin typeface="Segoe WP SemiLight"/>
                <a:cs typeface="Segoe WP SemiLight"/>
              </a:rPr>
              <a:t> </a:t>
            </a:r>
            <a:r>
              <a:rPr lang="en-GB" dirty="0" err="1" smtClean="0">
                <a:latin typeface="Segoe WP SemiLight"/>
                <a:cs typeface="Segoe WP SemiLight"/>
              </a:rPr>
              <a:t>máximo</a:t>
            </a:r>
            <a:r>
              <a:rPr lang="en-GB" dirty="0" smtClean="0">
                <a:latin typeface="Segoe WP SemiLight"/>
                <a:cs typeface="Segoe WP SemiLight"/>
              </a:rPr>
              <a:t> de </a:t>
            </a:r>
            <a:r>
              <a:rPr lang="en-GB" dirty="0" err="1" smtClean="0">
                <a:latin typeface="Segoe WP SemiLight"/>
                <a:cs typeface="Segoe WP SemiLight"/>
              </a:rPr>
              <a:t>memoria</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usar</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se </a:t>
            </a:r>
            <a:r>
              <a:rPr lang="en-GB" dirty="0" err="1" smtClean="0">
                <a:latin typeface="Segoe WP SemiLight"/>
                <a:cs typeface="Segoe WP SemiLight"/>
              </a:rPr>
              <a:t>fija</a:t>
            </a:r>
            <a:r>
              <a:rPr lang="en-GB" dirty="0" smtClean="0">
                <a:latin typeface="Segoe WP SemiLight"/>
                <a:cs typeface="Segoe WP SemiLight"/>
              </a:rPr>
              <a:t> en el </a:t>
            </a:r>
            <a:r>
              <a:rPr lang="en-GB" dirty="0" err="1" smtClean="0">
                <a:latin typeface="Segoe WP SemiLight"/>
                <a:cs typeface="Segoe WP SemiLight"/>
              </a:rPr>
              <a:t>valor</a:t>
            </a:r>
            <a:r>
              <a:rPr lang="en-GB" dirty="0" smtClean="0">
                <a:latin typeface="Segoe WP SemiLight"/>
                <a:cs typeface="Segoe WP SemiLight"/>
              </a:rPr>
              <a:t> de MIN_CAP </a:t>
            </a:r>
            <a:r>
              <a:rPr lang="en-GB" dirty="0" err="1" smtClean="0">
                <a:latin typeface="Segoe WP SemiLight"/>
                <a:cs typeface="Segoe WP SemiLight"/>
              </a:rPr>
              <a:t>según</a:t>
            </a:r>
            <a:r>
              <a:rPr lang="en-GB" dirty="0" smtClean="0">
                <a:latin typeface="Segoe WP SemiLight"/>
                <a:cs typeface="Segoe WP SemiLight"/>
              </a:rPr>
              <a:t> la </a:t>
            </a:r>
            <a:r>
              <a:rPr lang="en-GB" dirty="0" err="1" smtClean="0">
                <a:latin typeface="Segoe WP SemiLight"/>
                <a:cs typeface="Segoe WP SemiLight"/>
              </a:rPr>
              <a:t>memoria</a:t>
            </a:r>
            <a:r>
              <a:rPr lang="en-GB" dirty="0" smtClean="0">
                <a:latin typeface="Segoe WP SemiLight"/>
                <a:cs typeface="Segoe WP SemiLight"/>
              </a:rPr>
              <a:t> del </a:t>
            </a:r>
            <a:r>
              <a:rPr lang="en-GB" dirty="0" err="1" smtClean="0">
                <a:latin typeface="Segoe WP SemiLight"/>
                <a:cs typeface="Segoe WP SemiLight"/>
              </a:rPr>
              <a:t>dispositivo</a:t>
            </a:r>
            <a:r>
              <a:rPr lang="en-GB" dirty="0" smtClean="0">
                <a:latin typeface="Segoe WP SemiLight"/>
                <a:cs typeface="Segoe WP SemiLight"/>
              </a:rPr>
              <a:t> y </a:t>
            </a:r>
            <a:r>
              <a:rPr lang="en-GB" dirty="0" err="1" smtClean="0">
                <a:latin typeface="Segoe WP SemiLight"/>
                <a:cs typeface="Segoe WP SemiLight"/>
              </a:rPr>
              <a:t>tipo</a:t>
            </a:r>
            <a:r>
              <a:rPr lang="en-GB" dirty="0" smtClean="0">
                <a:latin typeface="Segoe WP SemiLight"/>
                <a:cs typeface="Segoe WP SemiLight"/>
              </a:rPr>
              <a:t> de </a:t>
            </a:r>
            <a:r>
              <a:rPr lang="en-GB" dirty="0" err="1" smtClean="0">
                <a:latin typeface="Segoe WP SemiLight"/>
                <a:cs typeface="Segoe WP SemiLight"/>
              </a:rPr>
              <a:t>Aplicación</a:t>
            </a:r>
            <a:r>
              <a:rPr lang="en-GB" dirty="0" smtClean="0">
                <a:latin typeface="Segoe WP SemiLight"/>
                <a:cs typeface="Segoe WP SemiLight"/>
              </a:rPr>
              <a:t>.</a:t>
            </a:r>
          </a:p>
        </p:txBody>
      </p:sp>
      <p:sp>
        <p:nvSpPr>
          <p:cNvPr id="4" name="Title 3"/>
          <p:cNvSpPr>
            <a:spLocks noGrp="1"/>
          </p:cNvSpPr>
          <p:nvPr>
            <p:ph type="title"/>
          </p:nvPr>
        </p:nvSpPr>
        <p:spPr>
          <a:xfrm>
            <a:off x="457200" y="401955"/>
            <a:ext cx="8229600" cy="384721"/>
          </a:xfrm>
        </p:spPr>
        <p:txBody>
          <a:bodyPr/>
          <a:lstStyle/>
          <a:p>
            <a:r>
              <a:rPr lang="en-GB" dirty="0" err="1" smtClean="0"/>
              <a:t>Uso</a:t>
            </a:r>
            <a:r>
              <a:rPr lang="en-GB" dirty="0" smtClean="0"/>
              <a:t> de </a:t>
            </a:r>
            <a:r>
              <a:rPr lang="en-GB" dirty="0" err="1" smtClean="0"/>
              <a:t>memoria</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390571334"/>
              </p:ext>
            </p:extLst>
          </p:nvPr>
        </p:nvGraphicFramePr>
        <p:xfrm>
          <a:off x="1343819" y="1322387"/>
          <a:ext cx="6742906" cy="809625"/>
        </p:xfrm>
        <a:graphic>
          <a:graphicData uri="http://schemas.openxmlformats.org/drawingml/2006/table">
            <a:tbl>
              <a:tblPr firstRow="1" firstCol="1" bandRow="1">
                <a:tableStyleId>{8799B23B-EC83-4686-B30A-512413B5E67A}</a:tableStyleId>
              </a:tblPr>
              <a:tblGrid>
                <a:gridCol w="2113448"/>
                <a:gridCol w="2314729"/>
                <a:gridCol w="2314729"/>
              </a:tblGrid>
              <a:tr h="200025">
                <a:tc>
                  <a:txBody>
                    <a:bodyPr/>
                    <a:lstStyle/>
                    <a:p>
                      <a:pPr>
                        <a:spcAft>
                          <a:spcPts val="0"/>
                        </a:spcAft>
                      </a:pPr>
                      <a:r>
                        <a:rPr lang="en-GB" sz="1100" dirty="0">
                          <a:solidFill>
                            <a:schemeClr val="tx2"/>
                          </a:solidFill>
                          <a:effectLst/>
                        </a:rPr>
                        <a:t>Cap</a:t>
                      </a:r>
                      <a:endParaRPr lang="en-GB" sz="1200" dirty="0">
                        <a:solidFill>
                          <a:schemeClr val="tx2"/>
                        </a:solidFill>
                        <a:effectLst/>
                        <a:latin typeface="Times New Roman"/>
                        <a:ea typeface="Calibri"/>
                      </a:endParaRPr>
                    </a:p>
                  </a:txBody>
                  <a:tcPr marL="68580" marR="68580" marT="0" marB="0" anchor="ctr"/>
                </a:tc>
                <a:tc>
                  <a:txBody>
                    <a:bodyPr/>
                    <a:lstStyle/>
                    <a:p>
                      <a:pPr>
                        <a:spcAft>
                          <a:spcPts val="0"/>
                        </a:spcAft>
                      </a:pPr>
                      <a:r>
                        <a:rPr lang="en-GB" sz="1100" dirty="0" smtClean="0">
                          <a:solidFill>
                            <a:schemeClr val="tx2"/>
                          </a:solidFill>
                          <a:effectLst/>
                        </a:rPr>
                        <a:t>512MB/768MB Device</a:t>
                      </a:r>
                      <a:endParaRPr lang="en-GB" sz="1200" dirty="0">
                        <a:solidFill>
                          <a:schemeClr val="tx2"/>
                        </a:solidFill>
                        <a:effectLst/>
                        <a:latin typeface="Times New Roman"/>
                        <a:ea typeface="Calibri"/>
                      </a:endParaRPr>
                    </a:p>
                  </a:txBody>
                  <a:tcPr marL="68580" marR="68580" marT="0" marB="0" anchor="ctr"/>
                </a:tc>
                <a:tc>
                  <a:txBody>
                    <a:bodyPr/>
                    <a:lstStyle/>
                    <a:p>
                      <a:pPr>
                        <a:spcAft>
                          <a:spcPts val="0"/>
                        </a:spcAft>
                      </a:pPr>
                      <a:r>
                        <a:rPr lang="en-GB" sz="1100" dirty="0">
                          <a:solidFill>
                            <a:schemeClr val="tx2"/>
                          </a:solidFill>
                          <a:effectLst/>
                        </a:rPr>
                        <a:t>1GB </a:t>
                      </a:r>
                      <a:r>
                        <a:rPr lang="en-GB" sz="1100" dirty="0" smtClean="0">
                          <a:solidFill>
                            <a:schemeClr val="tx2"/>
                          </a:solidFill>
                          <a:effectLst/>
                        </a:rPr>
                        <a:t>WVGA/720P/WXGA Device</a:t>
                      </a:r>
                      <a:endParaRPr lang="en-GB" sz="1200" dirty="0">
                        <a:solidFill>
                          <a:schemeClr val="tx2"/>
                        </a:solidFill>
                        <a:effectLst/>
                        <a:latin typeface="Times New Roman"/>
                        <a:ea typeface="Calibri"/>
                      </a:endParaRPr>
                    </a:p>
                  </a:txBody>
                  <a:tcPr marL="68580" marR="68580" marT="0" marB="0" anchor="ctr"/>
                </a:tc>
              </a:tr>
              <a:tr h="200025">
                <a:tc>
                  <a:txBody>
                    <a:bodyPr/>
                    <a:lstStyle/>
                    <a:p>
                      <a:pPr>
                        <a:spcAft>
                          <a:spcPts val="0"/>
                        </a:spcAft>
                      </a:pPr>
                      <a:r>
                        <a:rPr lang="en-GB" sz="1100" dirty="0">
                          <a:solidFill>
                            <a:schemeClr val="tx2"/>
                          </a:solidFill>
                          <a:effectLst/>
                        </a:rPr>
                        <a:t>MIN_CAP XNA/Native</a:t>
                      </a:r>
                      <a:endParaRPr lang="en-GB" sz="1200" dirty="0">
                        <a:solidFill>
                          <a:schemeClr val="tx2"/>
                        </a:solidFill>
                        <a:effectLst/>
                        <a:latin typeface="Times New Roman"/>
                        <a:ea typeface="Calibri"/>
                      </a:endParaRPr>
                    </a:p>
                  </a:txBody>
                  <a:tcPr marL="68580" marR="68580" marT="0" marB="0" anchor="ctr"/>
                </a:tc>
                <a:tc>
                  <a:txBody>
                    <a:bodyPr/>
                    <a:lstStyle/>
                    <a:p>
                      <a:pPr>
                        <a:spcAft>
                          <a:spcPts val="0"/>
                        </a:spcAft>
                      </a:pPr>
                      <a:r>
                        <a:rPr lang="en-GB" sz="1100" dirty="0" smtClean="0">
                          <a:solidFill>
                            <a:schemeClr val="tx2"/>
                          </a:solidFill>
                          <a:effectLst/>
                        </a:rPr>
                        <a:t>150 MB</a:t>
                      </a:r>
                      <a:endParaRPr lang="en-GB" sz="1200" dirty="0">
                        <a:solidFill>
                          <a:schemeClr val="tx2"/>
                        </a:solidFill>
                        <a:effectLst/>
                        <a:latin typeface="Times New Roman"/>
                        <a:ea typeface="Calibri"/>
                      </a:endParaRPr>
                    </a:p>
                  </a:txBody>
                  <a:tcPr marL="68580" marR="68580" marT="0" marB="0" anchor="ctr"/>
                </a:tc>
                <a:tc>
                  <a:txBody>
                    <a:bodyPr/>
                    <a:lstStyle/>
                    <a:p>
                      <a:pPr>
                        <a:spcAft>
                          <a:spcPts val="0"/>
                        </a:spcAft>
                      </a:pPr>
                      <a:r>
                        <a:rPr lang="en-GB" sz="1100" dirty="0" smtClean="0">
                          <a:solidFill>
                            <a:schemeClr val="tx2"/>
                          </a:solidFill>
                          <a:effectLst/>
                        </a:rPr>
                        <a:t>150 MB</a:t>
                      </a:r>
                      <a:endParaRPr lang="en-GB" sz="1200" dirty="0">
                        <a:solidFill>
                          <a:schemeClr val="tx2"/>
                        </a:solidFill>
                        <a:effectLst/>
                        <a:latin typeface="Times New Roman"/>
                        <a:ea typeface="Calibri"/>
                      </a:endParaRPr>
                    </a:p>
                  </a:txBody>
                  <a:tcPr marL="68580" marR="68580" marT="0" marB="0" anchor="ctr"/>
                </a:tc>
              </a:tr>
              <a:tr h="200025">
                <a:tc>
                  <a:txBody>
                    <a:bodyPr/>
                    <a:lstStyle/>
                    <a:p>
                      <a:pPr>
                        <a:spcAft>
                          <a:spcPts val="0"/>
                        </a:spcAft>
                      </a:pPr>
                      <a:r>
                        <a:rPr lang="en-GB" sz="1100" dirty="0">
                          <a:solidFill>
                            <a:schemeClr val="tx2"/>
                          </a:solidFill>
                          <a:effectLst/>
                        </a:rPr>
                        <a:t>MIN_CAP </a:t>
                      </a:r>
                      <a:r>
                        <a:rPr lang="en-GB" sz="1100" dirty="0" smtClean="0">
                          <a:solidFill>
                            <a:schemeClr val="tx2"/>
                          </a:solidFill>
                          <a:effectLst/>
                        </a:rPr>
                        <a:t>XAML</a:t>
                      </a:r>
                      <a:endParaRPr lang="en-GB" sz="1200" dirty="0">
                        <a:solidFill>
                          <a:schemeClr val="tx2"/>
                        </a:solidFill>
                        <a:effectLst/>
                        <a:latin typeface="Times New Roman"/>
                        <a:ea typeface="Calibri"/>
                      </a:endParaRPr>
                    </a:p>
                  </a:txBody>
                  <a:tcPr marL="68580" marR="68580" marT="0" marB="0" anchor="ctr"/>
                </a:tc>
                <a:tc>
                  <a:txBody>
                    <a:bodyPr/>
                    <a:lstStyle/>
                    <a:p>
                      <a:pPr>
                        <a:spcAft>
                          <a:spcPts val="0"/>
                        </a:spcAft>
                      </a:pPr>
                      <a:r>
                        <a:rPr lang="en-GB" sz="1100" dirty="0" smtClean="0">
                          <a:solidFill>
                            <a:schemeClr val="tx2"/>
                          </a:solidFill>
                          <a:effectLst/>
                        </a:rPr>
                        <a:t>150 </a:t>
                      </a:r>
                      <a:r>
                        <a:rPr lang="en-GB" sz="1200" dirty="0" smtClean="0">
                          <a:solidFill>
                            <a:schemeClr val="tx2"/>
                          </a:solidFill>
                          <a:effectLst/>
                        </a:rPr>
                        <a:t>MB</a:t>
                      </a:r>
                      <a:endParaRPr lang="en-GB" sz="1200" dirty="0">
                        <a:solidFill>
                          <a:schemeClr val="tx2"/>
                        </a:solidFill>
                        <a:effectLst/>
                        <a:latin typeface="Times New Roman"/>
                        <a:ea typeface="Calibri"/>
                      </a:endParaRPr>
                    </a:p>
                  </a:txBody>
                  <a:tcPr marL="68580" marR="68580" marT="0" marB="0" anchor="ctr"/>
                </a:tc>
                <a:tc>
                  <a:txBody>
                    <a:bodyPr/>
                    <a:lstStyle/>
                    <a:p>
                      <a:pPr>
                        <a:spcAft>
                          <a:spcPts val="0"/>
                        </a:spcAft>
                      </a:pPr>
                      <a:r>
                        <a:rPr lang="en-GB" sz="1100" dirty="0" smtClean="0">
                          <a:solidFill>
                            <a:schemeClr val="tx2"/>
                          </a:solidFill>
                          <a:effectLst/>
                        </a:rPr>
                        <a:t>300 </a:t>
                      </a:r>
                      <a:r>
                        <a:rPr lang="en-GB" sz="1200" dirty="0" smtClean="0">
                          <a:solidFill>
                            <a:schemeClr val="tx2"/>
                          </a:solidFill>
                          <a:effectLst/>
                        </a:rPr>
                        <a:t>MB</a:t>
                      </a:r>
                      <a:endParaRPr lang="en-GB" sz="1200" dirty="0">
                        <a:solidFill>
                          <a:schemeClr val="tx2"/>
                        </a:solidFill>
                        <a:effectLst/>
                        <a:latin typeface="Times New Roman"/>
                        <a:ea typeface="Calibri"/>
                      </a:endParaRPr>
                    </a:p>
                  </a:txBody>
                  <a:tcPr marL="68580" marR="68580" marT="0" marB="0" anchor="ctr"/>
                </a:tc>
              </a:tr>
              <a:tr h="209550">
                <a:tc>
                  <a:txBody>
                    <a:bodyPr/>
                    <a:lstStyle/>
                    <a:p>
                      <a:pPr>
                        <a:spcAft>
                          <a:spcPts val="0"/>
                        </a:spcAft>
                      </a:pPr>
                      <a:r>
                        <a:rPr lang="en-GB" sz="1100" dirty="0">
                          <a:solidFill>
                            <a:schemeClr val="tx2"/>
                          </a:solidFill>
                          <a:effectLst/>
                        </a:rPr>
                        <a:t>MAX_CAP</a:t>
                      </a:r>
                      <a:endParaRPr lang="en-GB" sz="1200" dirty="0">
                        <a:solidFill>
                          <a:schemeClr val="tx2"/>
                        </a:solidFill>
                        <a:effectLst/>
                        <a:latin typeface="Times New Roman"/>
                        <a:ea typeface="Calibri"/>
                      </a:endParaRPr>
                    </a:p>
                  </a:txBody>
                  <a:tcPr marL="68580" marR="68580" marT="0" marB="0" anchor="ctr"/>
                </a:tc>
                <a:tc>
                  <a:txBody>
                    <a:bodyPr/>
                    <a:lstStyle/>
                    <a:p>
                      <a:pPr>
                        <a:spcAft>
                          <a:spcPts val="0"/>
                        </a:spcAft>
                      </a:pPr>
                      <a:r>
                        <a:rPr lang="en-GB" sz="1100" dirty="0" smtClean="0">
                          <a:solidFill>
                            <a:schemeClr val="tx2"/>
                          </a:solidFill>
                          <a:effectLst/>
                        </a:rPr>
                        <a:t>180 </a:t>
                      </a:r>
                      <a:r>
                        <a:rPr lang="en-GB" sz="1200" dirty="0" smtClean="0">
                          <a:solidFill>
                            <a:schemeClr val="tx2"/>
                          </a:solidFill>
                          <a:effectLst/>
                        </a:rPr>
                        <a:t>MB</a:t>
                      </a:r>
                      <a:endParaRPr lang="en-GB" sz="1200" dirty="0">
                        <a:solidFill>
                          <a:schemeClr val="tx2"/>
                        </a:solidFill>
                        <a:effectLst/>
                        <a:latin typeface="Times New Roman"/>
                        <a:ea typeface="Calibri"/>
                      </a:endParaRPr>
                    </a:p>
                  </a:txBody>
                  <a:tcPr marL="68580" marR="68580" marT="0" marB="0" anchor="ctr"/>
                </a:tc>
                <a:tc>
                  <a:txBody>
                    <a:bodyPr/>
                    <a:lstStyle/>
                    <a:p>
                      <a:pPr>
                        <a:spcAft>
                          <a:spcPts val="0"/>
                        </a:spcAft>
                      </a:pPr>
                      <a:r>
                        <a:rPr lang="en-GB" sz="1100" dirty="0" smtClean="0">
                          <a:solidFill>
                            <a:schemeClr val="tx2"/>
                          </a:solidFill>
                          <a:effectLst/>
                        </a:rPr>
                        <a:t>380 </a:t>
                      </a:r>
                      <a:r>
                        <a:rPr lang="en-GB" sz="1200" dirty="0" smtClean="0">
                          <a:solidFill>
                            <a:schemeClr val="tx2"/>
                          </a:solidFill>
                          <a:effectLst/>
                        </a:rPr>
                        <a:t>MB</a:t>
                      </a:r>
                      <a:endParaRPr lang="en-GB" sz="1200" dirty="0">
                        <a:solidFill>
                          <a:schemeClr val="tx2"/>
                        </a:solidFill>
                        <a:effectLst/>
                        <a:latin typeface="Times New Roman"/>
                        <a:ea typeface="Calibri"/>
                      </a:endParaRPr>
                    </a:p>
                  </a:txBody>
                  <a:tcPr marL="68580" marR="68580" marT="0" marB="0" anchor="ctr"/>
                </a:tc>
              </a:tr>
            </a:tbl>
          </a:graphicData>
        </a:graphic>
      </p:graphicFrame>
      <p:sp>
        <p:nvSpPr>
          <p:cNvPr id="8" name="Rectangle 1"/>
          <p:cNvSpPr>
            <a:spLocks noChangeArrowheads="1"/>
          </p:cNvSpPr>
          <p:nvPr/>
        </p:nvSpPr>
        <p:spPr bwMode="auto">
          <a:xfrm>
            <a:off x="1593850" y="241300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1F497D"/>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2472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3036730"/>
            <a:ext cx="8229600" cy="1073308"/>
          </a:xfrm>
        </p:spPr>
        <p:txBody>
          <a:bodyPr/>
          <a:lstStyle/>
          <a:p>
            <a:r>
              <a:rPr lang="en-GB" sz="1400" dirty="0" err="1" smtClean="0">
                <a:latin typeface="Segoe WP SemiLight"/>
                <a:cs typeface="Segoe WP SemiLight"/>
              </a:rPr>
              <a:t>Estas</a:t>
            </a:r>
            <a:r>
              <a:rPr lang="en-GB" sz="1400" dirty="0" smtClean="0">
                <a:latin typeface="Segoe WP SemiLight"/>
                <a:cs typeface="Segoe WP SemiLight"/>
              </a:rPr>
              <a:t> </a:t>
            </a:r>
            <a:r>
              <a:rPr lang="en-GB" sz="1400" dirty="0" err="1" smtClean="0">
                <a:latin typeface="Segoe WP SemiLight"/>
                <a:cs typeface="Segoe WP SemiLight"/>
              </a:rPr>
              <a:t>capacidades</a:t>
            </a:r>
            <a:r>
              <a:rPr lang="en-GB" sz="1400" dirty="0" smtClean="0">
                <a:latin typeface="Segoe WP SemiLight"/>
                <a:cs typeface="Segoe WP SemiLight"/>
              </a:rPr>
              <a:t> se </a:t>
            </a:r>
            <a:r>
              <a:rPr lang="en-GB" sz="1400" dirty="0" err="1" smtClean="0">
                <a:latin typeface="Segoe WP SemiLight"/>
                <a:cs typeface="Segoe WP SemiLight"/>
              </a:rPr>
              <a:t>añaden</a:t>
            </a:r>
            <a:r>
              <a:rPr lang="en-GB" sz="1400" dirty="0" smtClean="0">
                <a:latin typeface="Segoe WP SemiLight"/>
                <a:cs typeface="Segoe WP SemiLight"/>
              </a:rPr>
              <a:t> a </a:t>
            </a:r>
            <a:r>
              <a:rPr lang="en-GB" sz="1400" dirty="0" err="1" smtClean="0">
                <a:latin typeface="Segoe WP SemiLight"/>
                <a:cs typeface="Segoe WP SemiLight"/>
              </a:rPr>
              <a:t>mano</a:t>
            </a:r>
            <a:r>
              <a:rPr lang="en-GB" sz="1400" dirty="0" smtClean="0">
                <a:latin typeface="Segoe WP SemiLight"/>
                <a:cs typeface="Segoe WP SemiLight"/>
              </a:rPr>
              <a:t> en el </a:t>
            </a:r>
            <a:r>
              <a:rPr lang="en-GB" sz="1400" dirty="0" err="1" smtClean="0">
                <a:latin typeface="Segoe WP SemiLight"/>
                <a:cs typeface="Segoe WP SemiLight"/>
              </a:rPr>
              <a:t>archivo</a:t>
            </a:r>
            <a:r>
              <a:rPr lang="en-GB" sz="1400" dirty="0" smtClean="0">
                <a:latin typeface="Segoe WP SemiLight"/>
                <a:cs typeface="Segoe WP SemiLight"/>
              </a:rPr>
              <a:t> </a:t>
            </a:r>
            <a:r>
              <a:rPr lang="en-GB" sz="1400" dirty="0" smtClean="0">
                <a:latin typeface="Segoe WP SemiLight"/>
                <a:cs typeface="Segoe WP SemiLight"/>
              </a:rPr>
              <a:t>de </a:t>
            </a:r>
            <a:r>
              <a:rPr lang="en-GB" sz="1400" dirty="0" err="1" smtClean="0">
                <a:latin typeface="Segoe WP SemiLight"/>
                <a:cs typeface="Segoe WP SemiLight"/>
              </a:rPr>
              <a:t>manifiesto</a:t>
            </a:r>
            <a:r>
              <a:rPr lang="en-GB" sz="1400" dirty="0" smtClean="0">
                <a:latin typeface="Segoe WP SemiLight"/>
                <a:cs typeface="Segoe WP SemiLight"/>
              </a:rPr>
              <a:t>.</a:t>
            </a:r>
          </a:p>
          <a:p>
            <a:r>
              <a:rPr lang="en-GB" sz="1400" dirty="0" smtClean="0">
                <a:latin typeface="Segoe WP SemiLight"/>
                <a:cs typeface="Segoe WP SemiLight"/>
              </a:rPr>
              <a:t>Para </a:t>
            </a:r>
            <a:r>
              <a:rPr lang="en-GB" sz="1400" dirty="0" err="1" smtClean="0">
                <a:latin typeface="Segoe WP SemiLight"/>
                <a:cs typeface="Segoe WP SemiLight"/>
              </a:rPr>
              <a:t>hacer</a:t>
            </a:r>
            <a:r>
              <a:rPr lang="en-GB" sz="1400" dirty="0" smtClean="0">
                <a:latin typeface="Segoe WP SemiLight"/>
                <a:cs typeface="Segoe WP SemiLight"/>
              </a:rPr>
              <a:t> el </a:t>
            </a:r>
            <a:r>
              <a:rPr lang="en-GB" sz="1400" dirty="0" err="1" smtClean="0">
                <a:latin typeface="Segoe WP SemiLight"/>
                <a:cs typeface="Segoe WP SemiLight"/>
              </a:rPr>
              <a:t>cambio</a:t>
            </a:r>
            <a:r>
              <a:rPr lang="en-GB" sz="1400" dirty="0" smtClean="0">
                <a:latin typeface="Segoe WP SemiLight"/>
                <a:cs typeface="Segoe WP SemiLight"/>
              </a:rPr>
              <a:t>, </a:t>
            </a:r>
            <a:r>
              <a:rPr lang="en-GB" sz="1400" dirty="0" err="1" smtClean="0">
                <a:latin typeface="Segoe WP SemiLight"/>
                <a:cs typeface="Segoe WP SemiLight"/>
              </a:rPr>
              <a:t>abrimos</a:t>
            </a:r>
            <a:r>
              <a:rPr lang="en-GB" sz="1400" dirty="0" smtClean="0">
                <a:latin typeface="Segoe WP SemiLight"/>
                <a:cs typeface="Segoe WP SemiLight"/>
              </a:rPr>
              <a:t> el archive WMAppManifest.xml con el editor XML y en la </a:t>
            </a:r>
            <a:r>
              <a:rPr lang="en-GB" sz="1400" dirty="0" err="1" smtClean="0">
                <a:latin typeface="Segoe WP SemiLight"/>
                <a:cs typeface="Segoe WP SemiLight"/>
              </a:rPr>
              <a:t>sección</a:t>
            </a:r>
            <a:r>
              <a:rPr lang="en-GB" sz="1400" dirty="0" smtClean="0">
                <a:latin typeface="Segoe WP SemiLight"/>
                <a:cs typeface="Segoe WP SemiLight"/>
              </a:rPr>
              <a:t> &lt;Requirements&gt;, </a:t>
            </a:r>
            <a:r>
              <a:rPr lang="en-GB" sz="1400" dirty="0" err="1" smtClean="0">
                <a:latin typeface="Segoe WP SemiLight"/>
                <a:cs typeface="Segoe WP SemiLight"/>
              </a:rPr>
              <a:t>tras</a:t>
            </a:r>
            <a:r>
              <a:rPr lang="en-GB" sz="1400" dirty="0" smtClean="0">
                <a:latin typeface="Segoe WP SemiLight"/>
                <a:cs typeface="Segoe WP SemiLight"/>
              </a:rPr>
              <a:t> </a:t>
            </a:r>
            <a:r>
              <a:rPr lang="en-GB" sz="1400" dirty="0" err="1" smtClean="0">
                <a:latin typeface="Segoe WP SemiLight"/>
                <a:cs typeface="Segoe WP SemiLight"/>
              </a:rPr>
              <a:t>cerrar</a:t>
            </a:r>
            <a:r>
              <a:rPr lang="en-GB" sz="1400" dirty="0" smtClean="0">
                <a:latin typeface="Segoe WP SemiLight"/>
                <a:cs typeface="Segoe WP SemiLight"/>
              </a:rPr>
              <a:t> la </a:t>
            </a:r>
            <a:r>
              <a:rPr lang="en-GB" sz="1400" dirty="0" err="1" smtClean="0">
                <a:latin typeface="Segoe WP SemiLight"/>
                <a:cs typeface="Segoe WP SemiLight"/>
              </a:rPr>
              <a:t>etiqueta</a:t>
            </a:r>
            <a:r>
              <a:rPr lang="en-GB" sz="1400" dirty="0" smtClean="0">
                <a:latin typeface="Segoe WP SemiLight"/>
                <a:cs typeface="Segoe WP SemiLight"/>
              </a:rPr>
              <a:t>&lt;/</a:t>
            </a:r>
            <a:r>
              <a:rPr lang="en-GB" sz="1400" dirty="0" err="1" smtClean="0">
                <a:latin typeface="Segoe WP SemiLight"/>
                <a:cs typeface="Segoe WP SemiLight"/>
              </a:rPr>
              <a:t>ScreenResolution</a:t>
            </a:r>
            <a:r>
              <a:rPr lang="en-GB" sz="1400" dirty="0" smtClean="0">
                <a:latin typeface="Segoe WP SemiLight"/>
                <a:cs typeface="Segoe WP SemiLight"/>
              </a:rPr>
              <a:t>&gt;:</a:t>
            </a:r>
            <a:endParaRPr lang="en-GB" sz="1400" dirty="0">
              <a:latin typeface="Segoe WP SemiLight"/>
              <a:cs typeface="Segoe WP SemiLight"/>
            </a:endParaRPr>
          </a:p>
        </p:txBody>
      </p:sp>
      <p:sp>
        <p:nvSpPr>
          <p:cNvPr id="3" name="Title 2"/>
          <p:cNvSpPr>
            <a:spLocks noGrp="1"/>
          </p:cNvSpPr>
          <p:nvPr>
            <p:ph type="title"/>
          </p:nvPr>
        </p:nvSpPr>
        <p:spPr>
          <a:xfrm>
            <a:off x="457200" y="401955"/>
            <a:ext cx="8229600" cy="360548"/>
          </a:xfrm>
        </p:spPr>
        <p:txBody>
          <a:bodyPr/>
          <a:lstStyle/>
          <a:p>
            <a:r>
              <a:rPr lang="en-GB" dirty="0" err="1" smtClean="0"/>
              <a:t>Configuración</a:t>
            </a:r>
            <a:r>
              <a:rPr lang="en-GB" dirty="0" smtClean="0"/>
              <a:t> de </a:t>
            </a:r>
            <a:r>
              <a:rPr lang="en-GB" dirty="0" err="1" smtClean="0"/>
              <a:t>capacidades</a:t>
            </a:r>
            <a:r>
              <a:rPr lang="en-GB" dirty="0" smtClean="0"/>
              <a:t> de </a:t>
            </a:r>
            <a:r>
              <a:rPr lang="en-GB" dirty="0" err="1" smtClean="0"/>
              <a:t>Memoria</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25</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847537310"/>
              </p:ext>
            </p:extLst>
          </p:nvPr>
        </p:nvGraphicFramePr>
        <p:xfrm>
          <a:off x="446731" y="1241790"/>
          <a:ext cx="8027174" cy="1701435"/>
        </p:xfrm>
        <a:graphic>
          <a:graphicData uri="http://schemas.openxmlformats.org/drawingml/2006/table">
            <a:tbl>
              <a:tblPr firstRow="1" firstCol="1" bandRow="1">
                <a:tableStyleId>{8799B23B-EC83-4686-B30A-512413B5E67A}</a:tableStyleId>
              </a:tblPr>
              <a:tblGrid>
                <a:gridCol w="2515980"/>
                <a:gridCol w="2755597"/>
                <a:gridCol w="2755597"/>
              </a:tblGrid>
              <a:tr h="200025">
                <a:tc>
                  <a:txBody>
                    <a:bodyPr/>
                    <a:lstStyle/>
                    <a:p>
                      <a:pPr>
                        <a:spcAft>
                          <a:spcPts val="0"/>
                        </a:spcAft>
                      </a:pPr>
                      <a:r>
                        <a:rPr lang="en-GB" sz="1100" dirty="0">
                          <a:solidFill>
                            <a:schemeClr val="tx2"/>
                          </a:solidFill>
                          <a:effectLst/>
                        </a:rPr>
                        <a:t>Manifest </a:t>
                      </a:r>
                      <a:r>
                        <a:rPr lang="en-GB" sz="1100" dirty="0" smtClean="0">
                          <a:solidFill>
                            <a:schemeClr val="tx2"/>
                          </a:solidFill>
                          <a:effectLst/>
                        </a:rPr>
                        <a:t>Capability</a:t>
                      </a:r>
                      <a:endParaRPr lang="en-GB" sz="1200" dirty="0">
                        <a:solidFill>
                          <a:schemeClr val="tx2"/>
                        </a:solidFill>
                        <a:effectLst/>
                        <a:latin typeface="Times New Roman"/>
                        <a:ea typeface="Calibri"/>
                      </a:endParaRPr>
                    </a:p>
                  </a:txBody>
                  <a:tcPr marL="68580" marR="68580" marT="0" marB="0"/>
                </a:tc>
                <a:tc>
                  <a:txBody>
                    <a:bodyPr/>
                    <a:lstStyle/>
                    <a:p>
                      <a:pPr>
                        <a:spcAft>
                          <a:spcPts val="0"/>
                        </a:spcAft>
                      </a:pPr>
                      <a:r>
                        <a:rPr lang="en-GB" sz="1100">
                          <a:solidFill>
                            <a:schemeClr val="tx2"/>
                          </a:solidFill>
                          <a:effectLst/>
                        </a:rPr>
                        <a:t>Description</a:t>
                      </a:r>
                      <a:endParaRPr lang="en-GB" sz="1200">
                        <a:solidFill>
                          <a:schemeClr val="tx2"/>
                        </a:solidFill>
                        <a:effectLst/>
                        <a:latin typeface="Times New Roman"/>
                        <a:ea typeface="Calibri"/>
                      </a:endParaRPr>
                    </a:p>
                  </a:txBody>
                  <a:tcPr marL="68580" marR="68580" marT="0" marB="0"/>
                </a:tc>
                <a:tc>
                  <a:txBody>
                    <a:bodyPr/>
                    <a:lstStyle/>
                    <a:p>
                      <a:pPr>
                        <a:spcAft>
                          <a:spcPts val="0"/>
                        </a:spcAft>
                      </a:pPr>
                      <a:r>
                        <a:rPr lang="en-GB" sz="1100">
                          <a:solidFill>
                            <a:schemeClr val="tx2"/>
                          </a:solidFill>
                          <a:effectLst/>
                        </a:rPr>
                        <a:t>Memory Cap</a:t>
                      </a:r>
                      <a:endParaRPr lang="en-GB" sz="1200">
                        <a:solidFill>
                          <a:schemeClr val="tx2"/>
                        </a:solidFill>
                        <a:effectLst/>
                        <a:latin typeface="Times New Roman"/>
                        <a:ea typeface="Calibri"/>
                      </a:endParaRPr>
                    </a:p>
                  </a:txBody>
                  <a:tcPr marL="68580" marR="68580" marT="0" marB="0"/>
                </a:tc>
              </a:tr>
              <a:tr h="748935">
                <a:tc>
                  <a:txBody>
                    <a:bodyPr/>
                    <a:lstStyle/>
                    <a:p>
                      <a:pPr>
                        <a:spcAft>
                          <a:spcPts val="0"/>
                        </a:spcAft>
                      </a:pPr>
                      <a:r>
                        <a:rPr lang="en-GB" sz="1100" dirty="0">
                          <a:solidFill>
                            <a:schemeClr val="tx2"/>
                          </a:solidFill>
                          <a:effectLst/>
                        </a:rPr>
                        <a:t>ID_REQ_MEMORY_300</a:t>
                      </a:r>
                      <a:endParaRPr lang="en-GB" sz="1200" dirty="0">
                        <a:solidFill>
                          <a:schemeClr val="tx2"/>
                        </a:solidFill>
                        <a:effectLst/>
                        <a:latin typeface="Times New Roman"/>
                        <a:ea typeface="Calibri"/>
                      </a:endParaRPr>
                    </a:p>
                  </a:txBody>
                  <a:tcPr marL="68580" marR="68580" marT="0" marB="0"/>
                </a:tc>
                <a:tc>
                  <a:txBody>
                    <a:bodyPr/>
                    <a:lstStyle/>
                    <a:p>
                      <a:pPr>
                        <a:spcAft>
                          <a:spcPts val="0"/>
                        </a:spcAft>
                      </a:pPr>
                      <a:r>
                        <a:rPr lang="en-GB" sz="1100" dirty="0" err="1" smtClean="0">
                          <a:solidFill>
                            <a:schemeClr val="tx2"/>
                          </a:solidFill>
                          <a:effectLst/>
                        </a:rPr>
                        <a:t>Dejamos</a:t>
                      </a:r>
                      <a:r>
                        <a:rPr lang="en-GB" sz="1100" dirty="0" smtClean="0">
                          <a:solidFill>
                            <a:schemeClr val="tx2"/>
                          </a:solidFill>
                          <a:effectLst/>
                        </a:rPr>
                        <a:t> </a:t>
                      </a:r>
                      <a:r>
                        <a:rPr lang="en-GB" sz="1100" dirty="0" err="1" smtClean="0">
                          <a:solidFill>
                            <a:schemeClr val="tx2"/>
                          </a:solidFill>
                          <a:effectLst/>
                        </a:rPr>
                        <a:t>fuera</a:t>
                      </a:r>
                      <a:r>
                        <a:rPr lang="en-GB" sz="1100" dirty="0" smtClean="0">
                          <a:solidFill>
                            <a:schemeClr val="tx2"/>
                          </a:solidFill>
                          <a:effectLst/>
                        </a:rPr>
                        <a:t> a </a:t>
                      </a:r>
                      <a:r>
                        <a:rPr lang="en-GB" sz="1100" dirty="0" err="1" smtClean="0">
                          <a:solidFill>
                            <a:schemeClr val="tx2"/>
                          </a:solidFill>
                          <a:effectLst/>
                        </a:rPr>
                        <a:t>dispositivos</a:t>
                      </a:r>
                      <a:r>
                        <a:rPr lang="en-GB" sz="1100" dirty="0" smtClean="0">
                          <a:solidFill>
                            <a:schemeClr val="tx2"/>
                          </a:solidFill>
                          <a:effectLst/>
                        </a:rPr>
                        <a:t> de </a:t>
                      </a:r>
                      <a:r>
                        <a:rPr lang="en-GB" sz="1100" dirty="0" err="1" smtClean="0">
                          <a:solidFill>
                            <a:schemeClr val="tx2"/>
                          </a:solidFill>
                          <a:effectLst/>
                        </a:rPr>
                        <a:t>memoria</a:t>
                      </a:r>
                      <a:r>
                        <a:rPr lang="en-GB" sz="1100" dirty="0" smtClean="0">
                          <a:solidFill>
                            <a:schemeClr val="tx2"/>
                          </a:solidFill>
                          <a:effectLst/>
                        </a:rPr>
                        <a:t> </a:t>
                      </a:r>
                      <a:r>
                        <a:rPr lang="en-GB" sz="1100" dirty="0" err="1" smtClean="0">
                          <a:solidFill>
                            <a:schemeClr val="tx2"/>
                          </a:solidFill>
                          <a:effectLst/>
                        </a:rPr>
                        <a:t>baja</a:t>
                      </a:r>
                      <a:r>
                        <a:rPr lang="en-GB" sz="1100" dirty="0" smtClean="0">
                          <a:solidFill>
                            <a:schemeClr val="tx2"/>
                          </a:solidFill>
                          <a:effectLst/>
                        </a:rPr>
                        <a:t>. En al </a:t>
                      </a:r>
                      <a:r>
                        <a:rPr lang="en-GB" sz="1100" dirty="0" err="1" smtClean="0">
                          <a:solidFill>
                            <a:schemeClr val="tx2"/>
                          </a:solidFill>
                          <a:effectLst/>
                        </a:rPr>
                        <a:t>tienda</a:t>
                      </a:r>
                      <a:r>
                        <a:rPr lang="en-GB" sz="1100" dirty="0" smtClean="0">
                          <a:solidFill>
                            <a:schemeClr val="tx2"/>
                          </a:solidFill>
                          <a:effectLst/>
                        </a:rPr>
                        <a:t> no </a:t>
                      </a:r>
                      <a:r>
                        <a:rPr lang="en-GB" sz="1100" dirty="0" err="1" smtClean="0">
                          <a:solidFill>
                            <a:schemeClr val="tx2"/>
                          </a:solidFill>
                          <a:effectLst/>
                        </a:rPr>
                        <a:t>aparecerá</a:t>
                      </a:r>
                      <a:r>
                        <a:rPr lang="en-GB" sz="1100" dirty="0" smtClean="0">
                          <a:solidFill>
                            <a:schemeClr val="tx2"/>
                          </a:solidFill>
                          <a:effectLst/>
                        </a:rPr>
                        <a:t> la </a:t>
                      </a:r>
                      <a:r>
                        <a:rPr lang="en-GB" sz="1100" dirty="0" err="1" smtClean="0">
                          <a:solidFill>
                            <a:schemeClr val="tx2"/>
                          </a:solidFill>
                          <a:effectLst/>
                        </a:rPr>
                        <a:t>Aplicación</a:t>
                      </a:r>
                      <a:r>
                        <a:rPr lang="en-GB" sz="1100" dirty="0" smtClean="0">
                          <a:solidFill>
                            <a:schemeClr val="tx2"/>
                          </a:solidFill>
                          <a:effectLst/>
                        </a:rPr>
                        <a:t> para </a:t>
                      </a:r>
                      <a:r>
                        <a:rPr lang="en-GB" sz="1100" dirty="0" err="1" smtClean="0">
                          <a:solidFill>
                            <a:schemeClr val="tx2"/>
                          </a:solidFill>
                          <a:effectLst/>
                        </a:rPr>
                        <a:t>dispositivos</a:t>
                      </a:r>
                      <a:r>
                        <a:rPr lang="en-GB" sz="1100" dirty="0" smtClean="0">
                          <a:solidFill>
                            <a:schemeClr val="tx2"/>
                          </a:solidFill>
                          <a:effectLst/>
                        </a:rPr>
                        <a:t> con a </a:t>
                      </a:r>
                      <a:r>
                        <a:rPr lang="en-GB" sz="1100" dirty="0">
                          <a:solidFill>
                            <a:schemeClr val="tx2"/>
                          </a:solidFill>
                          <a:effectLst/>
                        </a:rPr>
                        <a:t>512/ 768MB </a:t>
                      </a:r>
                      <a:r>
                        <a:rPr lang="en-GB" sz="1100" dirty="0" smtClean="0">
                          <a:solidFill>
                            <a:schemeClr val="tx2"/>
                          </a:solidFill>
                          <a:effectLst/>
                        </a:rPr>
                        <a:t>de </a:t>
                      </a:r>
                      <a:r>
                        <a:rPr lang="en-GB" sz="1100" dirty="0" err="1" smtClean="0">
                          <a:solidFill>
                            <a:schemeClr val="tx2"/>
                          </a:solidFill>
                          <a:effectLst/>
                        </a:rPr>
                        <a:t>memoria</a:t>
                      </a:r>
                      <a:r>
                        <a:rPr lang="en-GB" sz="1100" dirty="0" smtClean="0">
                          <a:solidFill>
                            <a:schemeClr val="tx2"/>
                          </a:solidFill>
                          <a:effectLst/>
                        </a:rPr>
                        <a:t>.</a:t>
                      </a:r>
                      <a:endParaRPr lang="en-GB" sz="1200" dirty="0">
                        <a:solidFill>
                          <a:schemeClr val="tx2"/>
                        </a:solidFill>
                        <a:effectLst/>
                        <a:latin typeface="Times New Roman"/>
                        <a:ea typeface="Calibri"/>
                      </a:endParaRPr>
                    </a:p>
                  </a:txBody>
                  <a:tcPr marL="68580" marR="68580" marT="0" marB="0"/>
                </a:tc>
                <a:tc>
                  <a:txBody>
                    <a:bodyPr/>
                    <a:lstStyle/>
                    <a:p>
                      <a:pPr>
                        <a:spcAft>
                          <a:spcPts val="0"/>
                        </a:spcAft>
                      </a:pPr>
                      <a:r>
                        <a:rPr lang="en-GB" sz="1100" dirty="0" smtClean="0">
                          <a:solidFill>
                            <a:schemeClr val="tx2"/>
                          </a:solidFill>
                          <a:effectLst/>
                        </a:rPr>
                        <a:t>El</a:t>
                      </a:r>
                      <a:r>
                        <a:rPr lang="en-GB" sz="1100" baseline="0" dirty="0" smtClean="0">
                          <a:solidFill>
                            <a:schemeClr val="tx2"/>
                          </a:solidFill>
                          <a:effectLst/>
                        </a:rPr>
                        <a:t> </a:t>
                      </a:r>
                      <a:r>
                        <a:rPr lang="en-GB" sz="1100" baseline="0" dirty="0" err="1" smtClean="0">
                          <a:solidFill>
                            <a:schemeClr val="tx2"/>
                          </a:solidFill>
                          <a:effectLst/>
                        </a:rPr>
                        <a:t>valor</a:t>
                      </a:r>
                      <a:r>
                        <a:rPr lang="en-GB" sz="1100" baseline="0" dirty="0" smtClean="0">
                          <a:solidFill>
                            <a:schemeClr val="tx2"/>
                          </a:solidFill>
                          <a:effectLst/>
                        </a:rPr>
                        <a:t> </a:t>
                      </a:r>
                      <a:r>
                        <a:rPr lang="en-GB" sz="1100" baseline="0" dirty="0" err="1" smtClean="0">
                          <a:solidFill>
                            <a:schemeClr val="tx2"/>
                          </a:solidFill>
                          <a:effectLst/>
                        </a:rPr>
                        <a:t>por</a:t>
                      </a:r>
                      <a:r>
                        <a:rPr lang="en-GB" sz="1100" baseline="0" dirty="0" smtClean="0">
                          <a:solidFill>
                            <a:schemeClr val="tx2"/>
                          </a:solidFill>
                          <a:effectLst/>
                        </a:rPr>
                        <a:t> </a:t>
                      </a:r>
                      <a:r>
                        <a:rPr lang="en-GB" sz="1100" baseline="0" dirty="0" err="1" smtClean="0">
                          <a:solidFill>
                            <a:schemeClr val="tx2"/>
                          </a:solidFill>
                          <a:effectLst/>
                        </a:rPr>
                        <a:t>defecto</a:t>
                      </a:r>
                      <a:r>
                        <a:rPr lang="en-GB" sz="1100" baseline="0" dirty="0" smtClean="0">
                          <a:solidFill>
                            <a:schemeClr val="tx2"/>
                          </a:solidFill>
                          <a:effectLst/>
                        </a:rPr>
                        <a:t>, </a:t>
                      </a:r>
                      <a:r>
                        <a:rPr lang="en-GB" sz="1100" dirty="0" smtClean="0">
                          <a:solidFill>
                            <a:schemeClr val="tx2"/>
                          </a:solidFill>
                          <a:effectLst/>
                        </a:rPr>
                        <a:t>MIN_CAP (150MB para XNA/</a:t>
                      </a:r>
                      <a:r>
                        <a:rPr lang="en-GB" sz="1100" dirty="0" err="1" smtClean="0">
                          <a:solidFill>
                            <a:schemeClr val="tx2"/>
                          </a:solidFill>
                          <a:effectLst/>
                        </a:rPr>
                        <a:t>Nativas</a:t>
                      </a:r>
                      <a:r>
                        <a:rPr lang="en-GB" sz="1100" dirty="0" smtClean="0">
                          <a:solidFill>
                            <a:schemeClr val="tx2"/>
                          </a:solidFill>
                          <a:effectLst/>
                        </a:rPr>
                        <a:t>, y 300MB para</a:t>
                      </a:r>
                      <a:r>
                        <a:rPr lang="en-GB" sz="1100" baseline="0" dirty="0" smtClean="0">
                          <a:solidFill>
                            <a:schemeClr val="tx2"/>
                          </a:solidFill>
                          <a:effectLst/>
                        </a:rPr>
                        <a:t> apps </a:t>
                      </a:r>
                      <a:r>
                        <a:rPr lang="en-GB" sz="1100" dirty="0" smtClean="0">
                          <a:solidFill>
                            <a:schemeClr val="tx2"/>
                          </a:solidFill>
                          <a:effectLst/>
                        </a:rPr>
                        <a:t>Silverlight).</a:t>
                      </a:r>
                      <a:endParaRPr lang="en-GB" sz="1200" dirty="0">
                        <a:solidFill>
                          <a:schemeClr val="tx2"/>
                        </a:solidFill>
                        <a:effectLst/>
                        <a:latin typeface="Times New Roman"/>
                        <a:ea typeface="Calibri"/>
                      </a:endParaRPr>
                    </a:p>
                  </a:txBody>
                  <a:tcPr marL="68580" marR="68580" marT="0" marB="0"/>
                </a:tc>
              </a:tr>
              <a:tr h="752475">
                <a:tc>
                  <a:txBody>
                    <a:bodyPr/>
                    <a:lstStyle/>
                    <a:p>
                      <a:pPr>
                        <a:spcAft>
                          <a:spcPts val="0"/>
                        </a:spcAft>
                      </a:pPr>
                      <a:r>
                        <a:rPr lang="en-GB" sz="1100">
                          <a:solidFill>
                            <a:schemeClr val="tx2"/>
                          </a:solidFill>
                          <a:effectLst/>
                        </a:rPr>
                        <a:t>ID_FUNCCAP_EXTEND_MEM</a:t>
                      </a:r>
                      <a:endParaRPr lang="en-GB" sz="1200">
                        <a:solidFill>
                          <a:schemeClr val="tx2"/>
                        </a:solidFill>
                        <a:effectLst/>
                        <a:latin typeface="Times New Roman"/>
                        <a:ea typeface="Calibri"/>
                      </a:endParaRPr>
                    </a:p>
                  </a:txBody>
                  <a:tcPr marL="68580" marR="68580" marT="0" marB="0"/>
                </a:tc>
                <a:tc>
                  <a:txBody>
                    <a:bodyPr/>
                    <a:lstStyle/>
                    <a:p>
                      <a:pPr>
                        <a:spcAft>
                          <a:spcPts val="0"/>
                        </a:spcAft>
                      </a:pPr>
                      <a:r>
                        <a:rPr lang="en-GB" sz="1100" dirty="0" smtClean="0">
                          <a:solidFill>
                            <a:schemeClr val="tx2"/>
                          </a:solidFill>
                          <a:effectLst/>
                        </a:rPr>
                        <a:t>No </a:t>
                      </a:r>
                      <a:r>
                        <a:rPr lang="en-GB" sz="1100" dirty="0" err="1" smtClean="0">
                          <a:solidFill>
                            <a:schemeClr val="tx2"/>
                          </a:solidFill>
                          <a:effectLst/>
                        </a:rPr>
                        <a:t>dejamos</a:t>
                      </a:r>
                      <a:r>
                        <a:rPr lang="en-GB" sz="1100" dirty="0" smtClean="0">
                          <a:solidFill>
                            <a:schemeClr val="tx2"/>
                          </a:solidFill>
                          <a:effectLst/>
                        </a:rPr>
                        <a:t> </a:t>
                      </a:r>
                      <a:r>
                        <a:rPr lang="en-GB" sz="1100" dirty="0" err="1" smtClean="0">
                          <a:solidFill>
                            <a:schemeClr val="tx2"/>
                          </a:solidFill>
                          <a:effectLst/>
                        </a:rPr>
                        <a:t>fuera</a:t>
                      </a:r>
                      <a:r>
                        <a:rPr lang="en-GB" sz="1100" dirty="0" smtClean="0">
                          <a:solidFill>
                            <a:schemeClr val="tx2"/>
                          </a:solidFill>
                          <a:effectLst/>
                        </a:rPr>
                        <a:t> </a:t>
                      </a:r>
                      <a:r>
                        <a:rPr lang="en-GB" sz="1100" dirty="0" err="1" smtClean="0">
                          <a:solidFill>
                            <a:schemeClr val="tx2"/>
                          </a:solidFill>
                          <a:effectLst/>
                        </a:rPr>
                        <a:t>ningún</a:t>
                      </a:r>
                      <a:r>
                        <a:rPr lang="en-GB" sz="1100" dirty="0" smtClean="0">
                          <a:solidFill>
                            <a:schemeClr val="tx2"/>
                          </a:solidFill>
                          <a:effectLst/>
                        </a:rPr>
                        <a:t> </a:t>
                      </a:r>
                      <a:r>
                        <a:rPr lang="en-GB" sz="1100" dirty="0" err="1" smtClean="0">
                          <a:solidFill>
                            <a:schemeClr val="tx2"/>
                          </a:solidFill>
                          <a:effectLst/>
                        </a:rPr>
                        <a:t>dispositivo</a:t>
                      </a:r>
                      <a:r>
                        <a:rPr lang="en-GB" sz="1100" dirty="0" smtClean="0">
                          <a:solidFill>
                            <a:schemeClr val="tx2"/>
                          </a:solidFill>
                          <a:effectLst/>
                        </a:rPr>
                        <a:t>, </a:t>
                      </a:r>
                      <a:r>
                        <a:rPr lang="en-GB" sz="1100" dirty="0" err="1" smtClean="0">
                          <a:solidFill>
                            <a:schemeClr val="tx2"/>
                          </a:solidFill>
                          <a:effectLst/>
                        </a:rPr>
                        <a:t>pero</a:t>
                      </a:r>
                      <a:r>
                        <a:rPr lang="en-GB" sz="1100" dirty="0" smtClean="0">
                          <a:solidFill>
                            <a:schemeClr val="tx2"/>
                          </a:solidFill>
                          <a:effectLst/>
                        </a:rPr>
                        <a:t> </a:t>
                      </a:r>
                      <a:r>
                        <a:rPr lang="en-GB" sz="1100" dirty="0" err="1" smtClean="0">
                          <a:solidFill>
                            <a:schemeClr val="tx2"/>
                          </a:solidFill>
                          <a:effectLst/>
                        </a:rPr>
                        <a:t>usamos</a:t>
                      </a:r>
                      <a:r>
                        <a:rPr lang="en-GB" sz="1100" dirty="0" smtClean="0">
                          <a:solidFill>
                            <a:schemeClr val="tx2"/>
                          </a:solidFill>
                          <a:effectLst/>
                        </a:rPr>
                        <a:t> el </a:t>
                      </a:r>
                      <a:r>
                        <a:rPr lang="en-GB" sz="1100" dirty="0" err="1" smtClean="0">
                          <a:solidFill>
                            <a:schemeClr val="tx2"/>
                          </a:solidFill>
                          <a:effectLst/>
                        </a:rPr>
                        <a:t>valor</a:t>
                      </a:r>
                      <a:r>
                        <a:rPr lang="en-GB" sz="1100" dirty="0" smtClean="0">
                          <a:solidFill>
                            <a:schemeClr val="tx2"/>
                          </a:solidFill>
                          <a:effectLst/>
                        </a:rPr>
                        <a:t> de </a:t>
                      </a:r>
                      <a:r>
                        <a:rPr lang="en-GB" sz="1100" dirty="0">
                          <a:solidFill>
                            <a:schemeClr val="tx2"/>
                          </a:solidFill>
                          <a:effectLst/>
                        </a:rPr>
                        <a:t>MAX_CAP </a:t>
                      </a:r>
                      <a:r>
                        <a:rPr lang="en-GB" sz="1100" dirty="0" smtClean="0">
                          <a:solidFill>
                            <a:schemeClr val="tx2"/>
                          </a:solidFill>
                          <a:effectLst/>
                        </a:rPr>
                        <a:t>en </a:t>
                      </a:r>
                      <a:r>
                        <a:rPr lang="en-GB" sz="1100" dirty="0" err="1" smtClean="0">
                          <a:solidFill>
                            <a:schemeClr val="tx2"/>
                          </a:solidFill>
                          <a:effectLst/>
                        </a:rPr>
                        <a:t>lugar</a:t>
                      </a:r>
                      <a:r>
                        <a:rPr lang="en-GB" sz="1100" dirty="0" smtClean="0">
                          <a:solidFill>
                            <a:schemeClr val="tx2"/>
                          </a:solidFill>
                          <a:effectLst/>
                        </a:rPr>
                        <a:t> del </a:t>
                      </a:r>
                      <a:r>
                        <a:rPr lang="en-GB" sz="1100" dirty="0" err="1" smtClean="0">
                          <a:solidFill>
                            <a:schemeClr val="tx2"/>
                          </a:solidFill>
                          <a:effectLst/>
                        </a:rPr>
                        <a:t>valor</a:t>
                      </a:r>
                      <a:r>
                        <a:rPr lang="en-GB" sz="1100" dirty="0" smtClean="0">
                          <a:solidFill>
                            <a:schemeClr val="tx2"/>
                          </a:solidFill>
                          <a:effectLst/>
                        </a:rPr>
                        <a:t> de MIN_CAP</a:t>
                      </a:r>
                      <a:r>
                        <a:rPr lang="en-GB" sz="1100" baseline="0" dirty="0">
                          <a:solidFill>
                            <a:schemeClr val="tx2"/>
                          </a:solidFill>
                          <a:effectLst/>
                        </a:rPr>
                        <a:t> </a:t>
                      </a:r>
                      <a:r>
                        <a:rPr lang="en-GB" sz="1100" baseline="0" dirty="0" err="1" smtClean="0">
                          <a:solidFill>
                            <a:schemeClr val="tx2"/>
                          </a:solidFill>
                          <a:effectLst/>
                        </a:rPr>
                        <a:t>usado</a:t>
                      </a:r>
                      <a:r>
                        <a:rPr lang="en-GB" sz="1100" baseline="0" dirty="0" smtClean="0">
                          <a:solidFill>
                            <a:schemeClr val="tx2"/>
                          </a:solidFill>
                          <a:effectLst/>
                        </a:rPr>
                        <a:t> </a:t>
                      </a:r>
                      <a:r>
                        <a:rPr lang="en-GB" sz="1100" baseline="0" dirty="0" err="1" smtClean="0">
                          <a:solidFill>
                            <a:schemeClr val="tx2"/>
                          </a:solidFill>
                          <a:effectLst/>
                        </a:rPr>
                        <a:t>por</a:t>
                      </a:r>
                      <a:r>
                        <a:rPr lang="en-GB" sz="1100" baseline="0" dirty="0" smtClean="0">
                          <a:solidFill>
                            <a:schemeClr val="tx2"/>
                          </a:solidFill>
                          <a:effectLst/>
                        </a:rPr>
                        <a:t> </a:t>
                      </a:r>
                      <a:r>
                        <a:rPr lang="en-GB" sz="1100" baseline="0" dirty="0" err="1" smtClean="0">
                          <a:solidFill>
                            <a:schemeClr val="tx2"/>
                          </a:solidFill>
                          <a:effectLst/>
                        </a:rPr>
                        <a:t>defecto</a:t>
                      </a:r>
                      <a:r>
                        <a:rPr lang="en-GB" sz="1100" baseline="0" dirty="0" smtClean="0">
                          <a:solidFill>
                            <a:schemeClr val="tx2"/>
                          </a:solidFill>
                          <a:effectLst/>
                        </a:rPr>
                        <a:t>.</a:t>
                      </a:r>
                      <a:endParaRPr lang="en-GB" sz="1200" dirty="0">
                        <a:solidFill>
                          <a:schemeClr val="tx2"/>
                        </a:solidFill>
                        <a:effectLst/>
                        <a:latin typeface="Times New Roman"/>
                        <a:ea typeface="Calibri"/>
                      </a:endParaRPr>
                    </a:p>
                  </a:txBody>
                  <a:tcPr marL="68580" marR="68580" marT="0" marB="0"/>
                </a:tc>
                <a:tc>
                  <a:txBody>
                    <a:bodyPr/>
                    <a:lstStyle/>
                    <a:p>
                      <a:pPr>
                        <a:spcAft>
                          <a:spcPts val="0"/>
                        </a:spcAft>
                      </a:pPr>
                      <a:r>
                        <a:rPr lang="en-GB" sz="1100" dirty="0" smtClean="0">
                          <a:solidFill>
                            <a:schemeClr val="tx2"/>
                          </a:solidFill>
                          <a:effectLst/>
                        </a:rPr>
                        <a:t>El </a:t>
                      </a:r>
                      <a:r>
                        <a:rPr lang="en-GB" sz="1100" dirty="0" err="1" smtClean="0">
                          <a:solidFill>
                            <a:schemeClr val="tx2"/>
                          </a:solidFill>
                          <a:effectLst/>
                        </a:rPr>
                        <a:t>valor</a:t>
                      </a:r>
                      <a:r>
                        <a:rPr lang="en-GB" sz="1100" dirty="0" smtClean="0">
                          <a:solidFill>
                            <a:schemeClr val="tx2"/>
                          </a:solidFill>
                          <a:effectLst/>
                        </a:rPr>
                        <a:t> de MAX_CAP </a:t>
                      </a:r>
                      <a:r>
                        <a:rPr lang="en-GB" sz="1100" dirty="0" err="1" smtClean="0">
                          <a:solidFill>
                            <a:schemeClr val="tx2"/>
                          </a:solidFill>
                          <a:effectLst/>
                        </a:rPr>
                        <a:t>es</a:t>
                      </a:r>
                      <a:r>
                        <a:rPr lang="en-GB" sz="1100" dirty="0" smtClean="0">
                          <a:solidFill>
                            <a:schemeClr val="tx2"/>
                          </a:solidFill>
                          <a:effectLst/>
                        </a:rPr>
                        <a:t> de  </a:t>
                      </a:r>
                      <a:r>
                        <a:rPr lang="en-GB" sz="1100" dirty="0">
                          <a:solidFill>
                            <a:schemeClr val="tx2"/>
                          </a:solidFill>
                          <a:effectLst/>
                        </a:rPr>
                        <a:t>(180MB </a:t>
                      </a:r>
                      <a:r>
                        <a:rPr lang="en-GB" sz="1100" dirty="0" smtClean="0">
                          <a:solidFill>
                            <a:schemeClr val="tx2"/>
                          </a:solidFill>
                          <a:effectLst/>
                        </a:rPr>
                        <a:t>en</a:t>
                      </a:r>
                      <a:r>
                        <a:rPr lang="en-GB" sz="1100" baseline="0" dirty="0" smtClean="0">
                          <a:solidFill>
                            <a:schemeClr val="tx2"/>
                          </a:solidFill>
                          <a:effectLst/>
                        </a:rPr>
                        <a:t> </a:t>
                      </a:r>
                      <a:r>
                        <a:rPr lang="en-GB" sz="1100" baseline="0" dirty="0" err="1" smtClean="0">
                          <a:solidFill>
                            <a:schemeClr val="tx2"/>
                          </a:solidFill>
                          <a:effectLst/>
                        </a:rPr>
                        <a:t>dispositivos</a:t>
                      </a:r>
                      <a:r>
                        <a:rPr lang="en-GB" sz="1100" baseline="0" dirty="0" smtClean="0">
                          <a:solidFill>
                            <a:schemeClr val="tx2"/>
                          </a:solidFill>
                          <a:effectLst/>
                        </a:rPr>
                        <a:t> de </a:t>
                      </a:r>
                      <a:r>
                        <a:rPr lang="en-GB" sz="1100" dirty="0" smtClean="0">
                          <a:solidFill>
                            <a:schemeClr val="tx2"/>
                          </a:solidFill>
                          <a:effectLst/>
                        </a:rPr>
                        <a:t>512/768MB; </a:t>
                      </a:r>
                      <a:r>
                        <a:rPr lang="en-GB" sz="1100" dirty="0">
                          <a:solidFill>
                            <a:schemeClr val="tx2"/>
                          </a:solidFill>
                          <a:effectLst/>
                        </a:rPr>
                        <a:t>380MB </a:t>
                      </a:r>
                      <a:r>
                        <a:rPr lang="en-GB" sz="1100" dirty="0" smtClean="0">
                          <a:solidFill>
                            <a:schemeClr val="tx2"/>
                          </a:solidFill>
                          <a:effectLst/>
                        </a:rPr>
                        <a:t>en </a:t>
                      </a:r>
                      <a:r>
                        <a:rPr lang="en-GB" sz="1100" dirty="0" err="1" smtClean="0">
                          <a:solidFill>
                            <a:schemeClr val="tx2"/>
                          </a:solidFill>
                          <a:effectLst/>
                        </a:rPr>
                        <a:t>dispositivos</a:t>
                      </a:r>
                      <a:r>
                        <a:rPr lang="en-GB" sz="1100" dirty="0" smtClean="0">
                          <a:solidFill>
                            <a:schemeClr val="tx2"/>
                          </a:solidFill>
                          <a:effectLst/>
                        </a:rPr>
                        <a:t> de 1GB).</a:t>
                      </a:r>
                      <a:endParaRPr lang="en-GB" sz="1200" dirty="0">
                        <a:solidFill>
                          <a:schemeClr val="tx2"/>
                        </a:solidFill>
                        <a:effectLst/>
                        <a:latin typeface="Times New Roman"/>
                        <a:ea typeface="Calibri"/>
                      </a:endParaRPr>
                    </a:p>
                  </a:txBody>
                  <a:tcPr marL="68580" marR="68580" marT="0" marB="0"/>
                </a:tc>
              </a:tr>
            </a:tbl>
          </a:graphicData>
        </a:graphic>
      </p:graphicFrame>
      <p:sp>
        <p:nvSpPr>
          <p:cNvPr id="9" name="Rectangle 1"/>
          <p:cNvSpPr>
            <a:spLocks noChangeArrowheads="1"/>
          </p:cNvSpPr>
          <p:nvPr/>
        </p:nvSpPr>
        <p:spPr bwMode="auto">
          <a:xfrm>
            <a:off x="314325" y="3885116"/>
            <a:ext cx="5772150"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&lt;</a:t>
            </a:r>
            <a:r>
              <a:rPr kumimoji="0" lang="en-US" sz="1400" b="0" i="0" u="none" strike="noStrike" cap="none" normalizeH="0" baseline="0" dirty="0" err="1"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FunctionalCapabilities</a:t>
            </a:r>
            <a:r>
              <a:rPr kumimoji="0" lang="en-US" sz="1400" b="0" i="0" u="none" strike="noStrike" cap="none" normalizeH="0" baseline="0" dirty="0"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&gt;</a:t>
            </a:r>
            <a:endParaRPr kumimoji="0" lang="en-GB"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&lt;</a:t>
            </a:r>
            <a:r>
              <a:rPr kumimoji="0" lang="en-US" sz="1400" b="0" i="0" u="none" strike="noStrike" cap="none" normalizeH="0" baseline="0" dirty="0" err="1"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FunctionalCapability</a:t>
            </a:r>
            <a:r>
              <a:rPr kumimoji="0" lang="en-US" sz="1400" b="0" i="0" u="none" strike="noStrike" cap="none" normalizeH="0" baseline="0" dirty="0"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Name="ID_FUNCCAP_EXTEND_MEM"/&gt;</a:t>
            </a:r>
            <a:endParaRPr kumimoji="0" lang="en-GB"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&lt;/</a:t>
            </a:r>
            <a:r>
              <a:rPr kumimoji="0" lang="en-US" sz="1400" b="0" i="0" u="none" strike="noStrike" cap="none" normalizeH="0" baseline="0" dirty="0" err="1"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FunctionalCapabilities</a:t>
            </a:r>
            <a:r>
              <a:rPr kumimoji="0" lang="en-US" sz="1400" b="0" i="0" u="none" strike="noStrike" cap="none" normalizeH="0" baseline="0" dirty="0" smtClean="0">
                <a:ln>
                  <a:noFill/>
                </a:ln>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&gt;</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87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476250" y="828676"/>
            <a:ext cx="4946650" cy="3756024"/>
          </a:xfrm>
        </p:spPr>
        <p:txBody>
          <a:bodyPr/>
          <a:lstStyle/>
          <a:p>
            <a:r>
              <a:rPr lang="en-GB" dirty="0" err="1" smtClean="0">
                <a:latin typeface="Segoe WP SemiLight"/>
                <a:cs typeface="Segoe WP SemiLight"/>
              </a:rPr>
              <a:t>Cuando</a:t>
            </a:r>
            <a:r>
              <a:rPr lang="en-GB" dirty="0" smtClean="0">
                <a:latin typeface="Segoe WP SemiLight"/>
                <a:cs typeface="Segoe WP SemiLight"/>
              </a:rPr>
              <a:t> se </a:t>
            </a:r>
            <a:r>
              <a:rPr lang="en-GB" dirty="0" err="1" smtClean="0">
                <a:latin typeface="Segoe WP SemiLight"/>
                <a:cs typeface="Segoe WP SemiLight"/>
              </a:rPr>
              <a:t>envía</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 la </a:t>
            </a:r>
            <a:r>
              <a:rPr lang="en-GB" dirty="0" err="1" smtClean="0">
                <a:latin typeface="Segoe WP SemiLight"/>
                <a:cs typeface="Segoe WP SemiLight"/>
              </a:rPr>
              <a:t>tienda</a:t>
            </a:r>
            <a:r>
              <a:rPr lang="en-GB" dirty="0" smtClean="0">
                <a:latin typeface="Segoe WP SemiLight"/>
                <a:cs typeface="Segoe WP SemiLight"/>
              </a:rPr>
              <a:t> se </a:t>
            </a:r>
            <a:r>
              <a:rPr lang="en-GB" dirty="0" err="1" smtClean="0">
                <a:latin typeface="Segoe WP SemiLight"/>
                <a:cs typeface="Segoe WP SemiLight"/>
              </a:rPr>
              <a:t>realizarán</a:t>
            </a:r>
            <a:r>
              <a:rPr lang="en-GB" dirty="0" smtClean="0">
                <a:latin typeface="Segoe WP SemiLight"/>
                <a:cs typeface="Segoe WP SemiLight"/>
              </a:rPr>
              <a:t> </a:t>
            </a:r>
            <a:r>
              <a:rPr lang="en-GB" dirty="0" err="1" smtClean="0">
                <a:latin typeface="Segoe WP SemiLight"/>
                <a:cs typeface="Segoe WP SemiLight"/>
              </a:rPr>
              <a:t>múltiples</a:t>
            </a:r>
            <a:r>
              <a:rPr lang="en-GB" dirty="0" smtClean="0">
                <a:latin typeface="Segoe WP SemiLight"/>
                <a:cs typeface="Segoe WP SemiLight"/>
              </a:rPr>
              <a:t> </a:t>
            </a:r>
            <a:r>
              <a:rPr lang="en-GB" dirty="0" err="1" smtClean="0">
                <a:latin typeface="Segoe WP SemiLight"/>
                <a:cs typeface="Segoe WP SemiLight"/>
              </a:rPr>
              <a:t>pruebas</a:t>
            </a:r>
            <a:r>
              <a:rPr lang="en-GB" dirty="0" smtClean="0">
                <a:latin typeface="Segoe WP SemiLight"/>
                <a:cs typeface="Segoe WP SemiLight"/>
              </a:rPr>
              <a:t> para </a:t>
            </a:r>
            <a:r>
              <a:rPr lang="en-GB" dirty="0" err="1" smtClean="0">
                <a:latin typeface="Segoe WP SemiLight"/>
                <a:cs typeface="Segoe WP SemiLight"/>
              </a:rPr>
              <a:t>garantizar</a:t>
            </a:r>
            <a:r>
              <a:rPr lang="en-GB" dirty="0" smtClean="0">
                <a:latin typeface="Segoe WP SemiLight"/>
                <a:cs typeface="Segoe WP SemiLight"/>
              </a:rPr>
              <a:t> </a:t>
            </a:r>
            <a:r>
              <a:rPr lang="en-GB" dirty="0" err="1" smtClean="0">
                <a:latin typeface="Segoe WP SemiLight"/>
                <a:cs typeface="Segoe WP SemiLight"/>
              </a:rPr>
              <a:t>su</a:t>
            </a:r>
            <a:r>
              <a:rPr lang="en-GB" dirty="0" smtClean="0">
                <a:latin typeface="Segoe WP SemiLight"/>
                <a:cs typeface="Segoe WP SemiLight"/>
              </a:rPr>
              <a:t> </a:t>
            </a:r>
            <a:r>
              <a:rPr lang="en-GB" dirty="0" err="1" smtClean="0">
                <a:latin typeface="Segoe WP SemiLight"/>
                <a:cs typeface="Segoe WP SemiLight"/>
              </a:rPr>
              <a:t>correcto</a:t>
            </a:r>
            <a:r>
              <a:rPr lang="en-GB" dirty="0" smtClean="0">
                <a:latin typeface="Segoe WP SemiLight"/>
                <a:cs typeface="Segoe WP SemiLight"/>
              </a:rPr>
              <a:t> </a:t>
            </a:r>
            <a:r>
              <a:rPr lang="en-GB" dirty="0" err="1" smtClean="0">
                <a:latin typeface="Segoe WP SemiLight"/>
                <a:cs typeface="Segoe WP SemiLight"/>
              </a:rPr>
              <a:t>funcionamiento</a:t>
            </a:r>
            <a:r>
              <a:rPr lang="en-GB" dirty="0" smtClean="0">
                <a:latin typeface="Segoe WP SemiLight"/>
                <a:cs typeface="Segoe WP SemiLight"/>
              </a:rPr>
              <a:t>.</a:t>
            </a:r>
          </a:p>
          <a:p>
            <a:r>
              <a:rPr lang="en-GB" dirty="0" smtClean="0">
                <a:latin typeface="Segoe WP SemiLight"/>
                <a:cs typeface="Segoe WP SemiLight"/>
              </a:rPr>
              <a:t>La </a:t>
            </a:r>
            <a:r>
              <a:rPr lang="en-GB" dirty="0" err="1" smtClean="0">
                <a:latin typeface="Segoe WP SemiLight"/>
                <a:cs typeface="Segoe WP SemiLight"/>
              </a:rPr>
              <a:t>herramienta</a:t>
            </a:r>
            <a:r>
              <a:rPr lang="en-GB" dirty="0" smtClean="0">
                <a:latin typeface="Segoe WP SemiLight"/>
                <a:cs typeface="Segoe WP SemiLight"/>
              </a:rPr>
              <a:t> Store Test </a:t>
            </a:r>
            <a:r>
              <a:rPr lang="en-GB" dirty="0">
                <a:latin typeface="Segoe WP SemiLight"/>
                <a:cs typeface="Segoe WP SemiLight"/>
              </a:rPr>
              <a:t>Kit </a:t>
            </a:r>
            <a:r>
              <a:rPr lang="en-GB" dirty="0" err="1" smtClean="0">
                <a:latin typeface="Segoe WP SemiLight"/>
                <a:cs typeface="Segoe WP SemiLight"/>
              </a:rPr>
              <a:t>nos</a:t>
            </a:r>
            <a:r>
              <a:rPr lang="en-GB" dirty="0" smtClean="0">
                <a:latin typeface="Segoe WP SemiLight"/>
                <a:cs typeface="Segoe WP SemiLight"/>
              </a:rPr>
              <a:t> </a:t>
            </a:r>
            <a:r>
              <a:rPr lang="en-GB" dirty="0" err="1" smtClean="0">
                <a:latin typeface="Segoe WP SemiLight"/>
                <a:cs typeface="Segoe WP SemiLight"/>
              </a:rPr>
              <a:t>permite</a:t>
            </a:r>
            <a:r>
              <a:rPr lang="en-GB" dirty="0" smtClean="0">
                <a:latin typeface="Segoe WP SemiLight"/>
                <a:cs typeface="Segoe WP SemiLight"/>
              </a:rPr>
              <a:t> </a:t>
            </a:r>
            <a:r>
              <a:rPr lang="en-GB" dirty="0" err="1" smtClean="0">
                <a:latin typeface="Segoe WP SemiLight"/>
                <a:cs typeface="Segoe WP SemiLight"/>
              </a:rPr>
              <a:t>realizar</a:t>
            </a:r>
            <a:r>
              <a:rPr lang="en-GB" dirty="0" smtClean="0">
                <a:latin typeface="Segoe WP SemiLight"/>
                <a:cs typeface="Segoe WP SemiLight"/>
              </a:rPr>
              <a:t> </a:t>
            </a:r>
            <a:r>
              <a:rPr lang="en-GB" dirty="0" err="1" smtClean="0">
                <a:latin typeface="Segoe WP SemiLight"/>
                <a:cs typeface="Segoe WP SemiLight"/>
              </a:rPr>
              <a:t>pruebas</a:t>
            </a:r>
            <a:r>
              <a:rPr lang="en-GB" dirty="0" smtClean="0">
                <a:latin typeface="Segoe WP SemiLight"/>
                <a:cs typeface="Segoe WP SemiLight"/>
              </a:rPr>
              <a:t> </a:t>
            </a:r>
            <a:r>
              <a:rPr lang="en-GB" dirty="0" err="1" smtClean="0">
                <a:latin typeface="Segoe WP SemiLight"/>
                <a:cs typeface="Segoe WP SemiLight"/>
              </a:rPr>
              <a:t>automáticas</a:t>
            </a:r>
            <a:r>
              <a:rPr lang="en-GB" dirty="0" smtClean="0">
                <a:latin typeface="Segoe WP SemiLight"/>
                <a:cs typeface="Segoe WP SemiLight"/>
              </a:rPr>
              <a:t> en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mismas</a:t>
            </a:r>
            <a:r>
              <a:rPr lang="en-GB" dirty="0" smtClean="0">
                <a:latin typeface="Segoe WP SemiLight"/>
                <a:cs typeface="Segoe WP SemiLight"/>
              </a:rPr>
              <a:t> </a:t>
            </a:r>
            <a:r>
              <a:rPr lang="en-GB" dirty="0" err="1" smtClean="0">
                <a:latin typeface="Segoe WP SemiLight"/>
                <a:cs typeface="Segoe WP SemiLight"/>
              </a:rPr>
              <a:t>condiciones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se </a:t>
            </a:r>
            <a:r>
              <a:rPr lang="en-GB" dirty="0" err="1" smtClean="0">
                <a:latin typeface="Segoe WP SemiLight"/>
                <a:cs typeface="Segoe WP SemiLight"/>
              </a:rPr>
              <a:t>realizarán</a:t>
            </a:r>
            <a:r>
              <a:rPr lang="en-GB" dirty="0" smtClean="0">
                <a:latin typeface="Segoe WP SemiLight"/>
                <a:cs typeface="Segoe WP SemiLight"/>
              </a:rPr>
              <a:t> en la </a:t>
            </a:r>
            <a:r>
              <a:rPr lang="en-GB" dirty="0" err="1" smtClean="0">
                <a:latin typeface="Segoe WP SemiLight"/>
                <a:cs typeface="Segoe WP SemiLight"/>
              </a:rPr>
              <a:t>certificación</a:t>
            </a:r>
            <a:r>
              <a:rPr lang="en-GB" dirty="0" smtClean="0">
                <a:latin typeface="Segoe WP SemiLight"/>
                <a:cs typeface="Segoe WP SemiLight"/>
              </a:rPr>
              <a:t> antes de </a:t>
            </a:r>
            <a:r>
              <a:rPr lang="en-GB" dirty="0" err="1" smtClean="0">
                <a:latin typeface="Segoe WP SemiLight"/>
                <a:cs typeface="Segoe WP SemiLight"/>
              </a:rPr>
              <a:t>enviar</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La </a:t>
            </a:r>
            <a:r>
              <a:rPr lang="en-GB" dirty="0" err="1" smtClean="0">
                <a:latin typeface="Segoe WP SemiLight"/>
                <a:cs typeface="Segoe WP SemiLight"/>
              </a:rPr>
              <a:t>herramienta</a:t>
            </a:r>
            <a:r>
              <a:rPr lang="en-GB" dirty="0" smtClean="0">
                <a:latin typeface="Segoe WP SemiLight"/>
                <a:cs typeface="Segoe WP SemiLight"/>
              </a:rPr>
              <a:t>  Store test </a:t>
            </a:r>
            <a:r>
              <a:rPr lang="en-GB" dirty="0">
                <a:latin typeface="Segoe WP SemiLight"/>
                <a:cs typeface="Segoe WP SemiLight"/>
              </a:rPr>
              <a:t>kit </a:t>
            </a:r>
            <a:r>
              <a:rPr lang="en-GB" dirty="0" err="1" smtClean="0">
                <a:latin typeface="Segoe WP SemiLight"/>
                <a:cs typeface="Segoe WP SemiLight"/>
              </a:rPr>
              <a:t>verifica</a:t>
            </a:r>
            <a:r>
              <a:rPr lang="en-GB" dirty="0" smtClean="0">
                <a:latin typeface="Segoe WP SemiLight"/>
                <a:cs typeface="Segoe WP SemiLight"/>
              </a:rPr>
              <a:t> </a:t>
            </a:r>
            <a:r>
              <a:rPr lang="en-GB" dirty="0" err="1" smtClean="0">
                <a:latin typeface="Segoe WP SemiLight"/>
                <a:cs typeface="Segoe WP SemiLight"/>
              </a:rPr>
              <a:t>muchos</a:t>
            </a:r>
            <a:r>
              <a:rPr lang="en-GB" dirty="0" smtClean="0">
                <a:latin typeface="Segoe WP SemiLight"/>
                <a:cs typeface="Segoe WP SemiLight"/>
              </a:rPr>
              <a:t> de los </a:t>
            </a:r>
            <a:r>
              <a:rPr lang="en-GB" dirty="0" err="1" smtClean="0">
                <a:latin typeface="Segoe WP SemiLight"/>
                <a:cs typeface="Segoe WP SemiLight"/>
              </a:rPr>
              <a:t>aspectos</a:t>
            </a:r>
            <a:r>
              <a:rPr lang="en-GB" dirty="0" smtClean="0">
                <a:latin typeface="Segoe WP SemiLight"/>
                <a:cs typeface="Segoe WP SemiLight"/>
              </a:rPr>
              <a:t> </a:t>
            </a:r>
            <a:r>
              <a:rPr lang="en-GB" dirty="0" err="1" smtClean="0">
                <a:latin typeface="Segoe WP SemiLight"/>
                <a:cs typeface="Segoe WP SemiLight"/>
              </a:rPr>
              <a:t>fundamentales</a:t>
            </a:r>
            <a:r>
              <a:rPr lang="en-GB" dirty="0" smtClean="0">
                <a:latin typeface="Segoe WP SemiLight"/>
                <a:cs typeface="Segoe WP SemiLight"/>
              </a:rPr>
              <a:t> a </a:t>
            </a:r>
            <a:r>
              <a:rPr lang="en-GB" dirty="0" err="1" smtClean="0">
                <a:latin typeface="Segoe WP SemiLight"/>
                <a:cs typeface="Segoe WP SemiLight"/>
              </a:rPr>
              <a:t>nivel</a:t>
            </a:r>
            <a:r>
              <a:rPr lang="en-GB" dirty="0" smtClean="0">
                <a:latin typeface="Segoe WP SemiLight"/>
                <a:cs typeface="Segoe WP SemiLight"/>
              </a:rPr>
              <a:t> de </a:t>
            </a:r>
            <a:r>
              <a:rPr lang="en-GB" dirty="0" err="1" smtClean="0">
                <a:latin typeface="Segoe WP SemiLight"/>
                <a:cs typeface="Segoe WP SemiLight"/>
              </a:rPr>
              <a:t>presentación</a:t>
            </a:r>
            <a:r>
              <a:rPr lang="en-GB" dirty="0" smtClean="0">
                <a:latin typeface="Segoe WP SemiLight"/>
                <a:cs typeface="Segoe WP SemiLight"/>
              </a:rPr>
              <a:t> </a:t>
            </a:r>
            <a:r>
              <a:rPr lang="en-GB" dirty="0" err="1" smtClean="0">
                <a:latin typeface="Segoe WP SemiLight"/>
                <a:cs typeface="Segoe WP SemiLight"/>
              </a:rPr>
              <a:t>como</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ejemplo</a:t>
            </a:r>
            <a:r>
              <a:rPr lang="en-GB" dirty="0" smtClean="0">
                <a:latin typeface="Segoe WP SemiLight"/>
                <a:cs typeface="Segoe WP SemiLight"/>
              </a:rPr>
              <a:t>, los </a:t>
            </a:r>
            <a:r>
              <a:rPr lang="en-GB" dirty="0" err="1" smtClean="0">
                <a:latin typeface="Segoe WP SemiLight"/>
                <a:cs typeface="Segoe WP SemiLight"/>
              </a:rPr>
              <a:t>recursos</a:t>
            </a:r>
            <a:r>
              <a:rPr lang="en-GB" dirty="0">
                <a:latin typeface="Segoe WP SemiLight"/>
                <a:cs typeface="Segoe WP SemiLight"/>
              </a:rPr>
              <a:t>.</a:t>
            </a:r>
          </a:p>
          <a:p>
            <a:r>
              <a:rPr lang="en-GB" dirty="0" err="1" smtClean="0">
                <a:latin typeface="Segoe WP SemiLight"/>
                <a:cs typeface="Segoe WP SemiLight"/>
              </a:rPr>
              <a:t>También</a:t>
            </a:r>
            <a:r>
              <a:rPr lang="en-GB" dirty="0" smtClean="0">
                <a:latin typeface="Segoe WP SemiLight"/>
                <a:cs typeface="Segoe WP SemiLight"/>
              </a:rPr>
              <a:t> </a:t>
            </a:r>
            <a:r>
              <a:rPr lang="en-GB" dirty="0" err="1" smtClean="0">
                <a:latin typeface="Segoe WP SemiLight"/>
                <a:cs typeface="Segoe WP SemiLight"/>
              </a:rPr>
              <a:t>nos</a:t>
            </a:r>
            <a:r>
              <a:rPr lang="en-GB" dirty="0" smtClean="0">
                <a:latin typeface="Segoe WP SemiLight"/>
                <a:cs typeface="Segoe WP SemiLight"/>
              </a:rPr>
              <a:t> </a:t>
            </a:r>
            <a:r>
              <a:rPr lang="en-GB" dirty="0" err="1" smtClean="0">
                <a:latin typeface="Segoe WP SemiLight"/>
                <a:cs typeface="Segoe WP SemiLight"/>
              </a:rPr>
              <a:t>permite</a:t>
            </a:r>
            <a:r>
              <a:rPr lang="en-GB" dirty="0" smtClean="0">
                <a:latin typeface="Segoe WP SemiLight"/>
                <a:cs typeface="Segoe WP SemiLight"/>
              </a:rPr>
              <a:t> </a:t>
            </a:r>
            <a:r>
              <a:rPr lang="en-GB" dirty="0" err="1" smtClean="0">
                <a:latin typeface="Segoe WP SemiLight"/>
                <a:cs typeface="Segoe WP SemiLight"/>
              </a:rPr>
              <a:t>realizar</a:t>
            </a:r>
            <a:r>
              <a:rPr lang="en-GB" dirty="0" smtClean="0">
                <a:latin typeface="Segoe WP SemiLight"/>
                <a:cs typeface="Segoe WP SemiLight"/>
              </a:rPr>
              <a:t> multiples </a:t>
            </a:r>
            <a:r>
              <a:rPr lang="en-GB" dirty="0" err="1" smtClean="0">
                <a:latin typeface="Segoe WP SemiLight"/>
                <a:cs typeface="Segoe WP SemiLight"/>
              </a:rPr>
              <a:t>pruebas</a:t>
            </a:r>
            <a:r>
              <a:rPr lang="en-GB" dirty="0" smtClean="0">
                <a:latin typeface="Segoe WP SemiLight"/>
                <a:cs typeface="Segoe WP SemiLight"/>
              </a:rPr>
              <a:t> </a:t>
            </a:r>
            <a:r>
              <a:rPr lang="en-GB" dirty="0" err="1" smtClean="0">
                <a:latin typeface="Segoe WP SemiLight"/>
                <a:cs typeface="Segoe WP SemiLight"/>
              </a:rPr>
              <a:t>manuales</a:t>
            </a:r>
            <a:r>
              <a:rPr lang="en-GB" dirty="0" smtClean="0">
                <a:latin typeface="Segoe WP SemiLight"/>
                <a:cs typeface="Segoe WP SemiLight"/>
              </a:rPr>
              <a:t>.</a:t>
            </a:r>
          </a:p>
          <a:p>
            <a:pPr marL="0" indent="0">
              <a:buNone/>
            </a:pPr>
            <a:endParaRPr lang="en-GB" sz="1500"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smtClean="0"/>
              <a:t>Store Test Kit</a:t>
            </a:r>
            <a:endParaRPr lang="en-GB" dirty="0"/>
          </a:p>
        </p:txBody>
      </p:sp>
      <p:sp>
        <p:nvSpPr>
          <p:cNvPr id="4" name="Slide Number Placeholder 3"/>
          <p:cNvSpPr>
            <a:spLocks noGrp="1"/>
          </p:cNvSpPr>
          <p:nvPr>
            <p:ph type="sldNum" sz="quarter" idx="20"/>
          </p:nvPr>
        </p:nvSpPr>
        <p:spPr/>
        <p:txBody>
          <a:bodyPr/>
          <a:lstStyle/>
          <a:p>
            <a:fld id="{A058FB3F-E98E-4320-9AC6-4B74201C9C02}" type="slidenum">
              <a:rPr lang="en-GB" smtClean="0"/>
              <a:pPr/>
              <a:t>26</a:t>
            </a:fld>
            <a:endParaRPr lang="en-GB"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175" y="828675"/>
            <a:ext cx="3105150" cy="348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04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72190" y="1334540"/>
            <a:ext cx="3181350" cy="3808960"/>
          </a:xfrm>
        </p:spPr>
        <p:txBody>
          <a:bodyPr/>
          <a:lstStyle/>
          <a:p>
            <a:r>
              <a:rPr lang="en-GB" sz="1500" dirty="0" err="1" smtClean="0">
                <a:latin typeface="Segoe WP SemiLight"/>
                <a:cs typeface="Segoe WP SemiLight"/>
              </a:rPr>
              <a:t>Podemos</a:t>
            </a:r>
            <a:r>
              <a:rPr lang="en-GB" sz="1500" dirty="0" smtClean="0">
                <a:latin typeface="Segoe WP SemiLight"/>
                <a:cs typeface="Segoe WP SemiLight"/>
              </a:rPr>
              <a:t> </a:t>
            </a:r>
            <a:r>
              <a:rPr lang="en-GB" sz="1500" dirty="0" err="1" smtClean="0">
                <a:latin typeface="Segoe WP SemiLight"/>
                <a:cs typeface="Segoe WP SemiLight"/>
              </a:rPr>
              <a:t>acceder</a:t>
            </a:r>
            <a:r>
              <a:rPr lang="en-GB" sz="1500" dirty="0" smtClean="0">
                <a:latin typeface="Segoe WP SemiLight"/>
                <a:cs typeface="Segoe WP SemiLight"/>
              </a:rPr>
              <a:t> a la </a:t>
            </a:r>
            <a:r>
              <a:rPr lang="en-GB" sz="1500" dirty="0" err="1" smtClean="0">
                <a:latin typeface="Segoe WP SemiLight"/>
                <a:cs typeface="Segoe WP SemiLight"/>
              </a:rPr>
              <a:t>herramienta</a:t>
            </a:r>
            <a:r>
              <a:rPr lang="en-GB" sz="1500" dirty="0" smtClean="0">
                <a:latin typeface="Segoe WP SemiLight"/>
                <a:cs typeface="Segoe WP SemiLight"/>
              </a:rPr>
              <a:t> hacienda </a:t>
            </a:r>
            <a:r>
              <a:rPr lang="en-GB" sz="1500" dirty="0" err="1" smtClean="0">
                <a:latin typeface="Segoe WP SemiLight"/>
                <a:cs typeface="Segoe WP SemiLight"/>
              </a:rPr>
              <a:t>clic</a:t>
            </a:r>
            <a:r>
              <a:rPr lang="en-GB" sz="1500" dirty="0" smtClean="0">
                <a:latin typeface="Segoe WP SemiLight"/>
                <a:cs typeface="Segoe WP SemiLight"/>
              </a:rPr>
              <a:t> </a:t>
            </a:r>
            <a:r>
              <a:rPr lang="en-GB" sz="1500" dirty="0" err="1" smtClean="0">
                <a:latin typeface="Segoe WP SemiLight"/>
                <a:cs typeface="Segoe WP SemiLight"/>
              </a:rPr>
              <a:t>derecho</a:t>
            </a:r>
            <a:r>
              <a:rPr lang="en-GB" sz="1500" dirty="0" smtClean="0">
                <a:latin typeface="Segoe WP SemiLight"/>
                <a:cs typeface="Segoe WP SemiLight"/>
              </a:rPr>
              <a:t> </a:t>
            </a:r>
            <a:r>
              <a:rPr lang="en-GB" sz="1500" dirty="0" err="1" smtClean="0">
                <a:latin typeface="Segoe WP SemiLight"/>
                <a:cs typeface="Segoe WP SemiLight"/>
              </a:rPr>
              <a:t>sobre</a:t>
            </a:r>
            <a:r>
              <a:rPr lang="en-GB" sz="1500" dirty="0" smtClean="0">
                <a:latin typeface="Segoe WP SemiLight"/>
                <a:cs typeface="Segoe WP SemiLight"/>
              </a:rPr>
              <a:t> el </a:t>
            </a:r>
            <a:r>
              <a:rPr lang="en-GB" sz="1500" dirty="0" err="1" smtClean="0">
                <a:latin typeface="Segoe WP SemiLight"/>
                <a:cs typeface="Segoe WP SemiLight"/>
              </a:rPr>
              <a:t>proyecto</a:t>
            </a:r>
            <a:r>
              <a:rPr lang="en-GB" sz="1500" dirty="0" smtClean="0">
                <a:latin typeface="Segoe WP SemiLight"/>
                <a:cs typeface="Segoe WP SemiLight"/>
              </a:rPr>
              <a:t> y </a:t>
            </a:r>
            <a:r>
              <a:rPr lang="en-GB" sz="1500" dirty="0" err="1" smtClean="0">
                <a:latin typeface="Segoe WP SemiLight"/>
                <a:cs typeface="Segoe WP SemiLight"/>
              </a:rPr>
              <a:t>seleccionando</a:t>
            </a:r>
            <a:r>
              <a:rPr lang="en-GB" sz="1500" dirty="0" smtClean="0">
                <a:latin typeface="Segoe WP SemiLight"/>
                <a:cs typeface="Segoe WP SemiLight"/>
              </a:rPr>
              <a:t> la </a:t>
            </a:r>
            <a:r>
              <a:rPr lang="en-GB" sz="1500" dirty="0" err="1" smtClean="0">
                <a:latin typeface="Segoe WP SemiLight"/>
                <a:cs typeface="Segoe WP SemiLight"/>
              </a:rPr>
              <a:t>opción</a:t>
            </a:r>
            <a:r>
              <a:rPr lang="en-GB" sz="1500" dirty="0" smtClean="0">
                <a:latin typeface="Segoe WP SemiLight"/>
                <a:cs typeface="Segoe WP SemiLight"/>
              </a:rPr>
              <a:t> “Store Test Kit”. </a:t>
            </a:r>
          </a:p>
          <a:p>
            <a:r>
              <a:rPr lang="en-GB" sz="1500" dirty="0" smtClean="0">
                <a:latin typeface="Segoe WP SemiLight"/>
                <a:cs typeface="Segoe WP SemiLight"/>
              </a:rPr>
              <a:t>La </a:t>
            </a:r>
            <a:r>
              <a:rPr lang="en-GB" sz="1500" dirty="0" err="1" smtClean="0">
                <a:latin typeface="Segoe WP SemiLight"/>
                <a:cs typeface="Segoe WP SemiLight"/>
              </a:rPr>
              <a:t>herramienta</a:t>
            </a:r>
            <a:r>
              <a:rPr lang="en-GB" sz="1500" dirty="0" smtClean="0">
                <a:latin typeface="Segoe WP SemiLight"/>
                <a:cs typeface="Segoe WP SemiLight"/>
              </a:rPr>
              <a:t> </a:t>
            </a:r>
            <a:r>
              <a:rPr lang="en-GB" sz="1500" dirty="0" err="1" smtClean="0">
                <a:latin typeface="Segoe WP SemiLight"/>
                <a:cs typeface="Segoe WP SemiLight"/>
              </a:rPr>
              <a:t>es</a:t>
            </a:r>
            <a:r>
              <a:rPr lang="en-GB" sz="1500" dirty="0" smtClean="0">
                <a:latin typeface="Segoe WP SemiLight"/>
                <a:cs typeface="Segoe WP SemiLight"/>
              </a:rPr>
              <a:t> </a:t>
            </a:r>
            <a:r>
              <a:rPr lang="en-GB" sz="1500" dirty="0" err="1" smtClean="0">
                <a:latin typeface="Segoe WP SemiLight"/>
                <a:cs typeface="Segoe WP SemiLight"/>
              </a:rPr>
              <a:t>fácil</a:t>
            </a:r>
            <a:r>
              <a:rPr lang="en-GB" sz="1500" dirty="0" smtClean="0">
                <a:latin typeface="Segoe WP SemiLight"/>
                <a:cs typeface="Segoe WP SemiLight"/>
              </a:rPr>
              <a:t> de </a:t>
            </a:r>
            <a:r>
              <a:rPr lang="en-GB" sz="1500" dirty="0" err="1" smtClean="0">
                <a:latin typeface="Segoe WP SemiLight"/>
                <a:cs typeface="Segoe WP SemiLight"/>
              </a:rPr>
              <a:t>usar</a:t>
            </a:r>
            <a:r>
              <a:rPr lang="en-GB" sz="1500" dirty="0" smtClean="0">
                <a:latin typeface="Segoe WP SemiLight"/>
                <a:cs typeface="Segoe WP SemiLight"/>
              </a:rPr>
              <a:t>, </a:t>
            </a:r>
            <a:r>
              <a:rPr lang="en-GB" sz="1500" dirty="0" err="1" smtClean="0">
                <a:latin typeface="Segoe WP SemiLight"/>
                <a:cs typeface="Segoe WP SemiLight"/>
              </a:rPr>
              <a:t>cuenta</a:t>
            </a:r>
            <a:r>
              <a:rPr lang="en-GB" sz="1500" dirty="0" smtClean="0">
                <a:latin typeface="Segoe WP SemiLight"/>
                <a:cs typeface="Segoe WP SemiLight"/>
              </a:rPr>
              <a:t> con multiples </a:t>
            </a:r>
            <a:r>
              <a:rPr lang="en-GB" sz="1500" dirty="0" err="1" smtClean="0">
                <a:latin typeface="Segoe WP SemiLight"/>
                <a:cs typeface="Segoe WP SemiLight"/>
              </a:rPr>
              <a:t>pestañas</a:t>
            </a:r>
            <a:r>
              <a:rPr lang="en-GB" sz="1500" dirty="0" smtClean="0">
                <a:latin typeface="Segoe WP SemiLight"/>
                <a:cs typeface="Segoe WP SemiLight"/>
              </a:rPr>
              <a:t> </a:t>
            </a:r>
            <a:r>
              <a:rPr lang="en-GB" sz="1500" dirty="0" err="1" smtClean="0">
                <a:latin typeface="Segoe WP SemiLight"/>
                <a:cs typeface="Segoe WP SemiLight"/>
              </a:rPr>
              <a:t>que</a:t>
            </a:r>
            <a:r>
              <a:rPr lang="en-GB" sz="1500" dirty="0" smtClean="0">
                <a:latin typeface="Segoe WP SemiLight"/>
                <a:cs typeface="Segoe WP SemiLight"/>
              </a:rPr>
              <a:t> </a:t>
            </a:r>
            <a:r>
              <a:rPr lang="en-GB" sz="1500" dirty="0" err="1" smtClean="0">
                <a:latin typeface="Segoe WP SemiLight"/>
                <a:cs typeface="Segoe WP SemiLight"/>
              </a:rPr>
              <a:t>nos</a:t>
            </a:r>
            <a:r>
              <a:rPr lang="en-GB" sz="1500" dirty="0" smtClean="0">
                <a:latin typeface="Segoe WP SemiLight"/>
                <a:cs typeface="Segoe WP SemiLight"/>
              </a:rPr>
              <a:t> </a:t>
            </a:r>
            <a:r>
              <a:rPr lang="en-GB" sz="1500" dirty="0" err="1" smtClean="0">
                <a:latin typeface="Segoe WP SemiLight"/>
                <a:cs typeface="Segoe WP SemiLight"/>
              </a:rPr>
              <a:t>permiten</a:t>
            </a:r>
            <a:r>
              <a:rPr lang="en-GB" sz="1500" dirty="0" smtClean="0">
                <a:latin typeface="Segoe WP SemiLight"/>
                <a:cs typeface="Segoe WP SemiLight"/>
              </a:rPr>
              <a:t> </a:t>
            </a:r>
            <a:r>
              <a:rPr lang="en-GB" sz="1500" dirty="0" err="1" smtClean="0">
                <a:latin typeface="Segoe WP SemiLight"/>
                <a:cs typeface="Segoe WP SemiLight"/>
              </a:rPr>
              <a:t>seleccionar</a:t>
            </a:r>
            <a:r>
              <a:rPr lang="en-GB" sz="1500" dirty="0" smtClean="0">
                <a:latin typeface="Segoe WP SemiLight"/>
                <a:cs typeface="Segoe WP SemiLight"/>
              </a:rPr>
              <a:t> </a:t>
            </a:r>
            <a:r>
              <a:rPr lang="en-GB" sz="1500" dirty="0" err="1" smtClean="0">
                <a:latin typeface="Segoe WP SemiLight"/>
                <a:cs typeface="Segoe WP SemiLight"/>
              </a:rPr>
              <a:t>las</a:t>
            </a:r>
            <a:r>
              <a:rPr lang="en-GB" sz="1500" dirty="0" smtClean="0">
                <a:latin typeface="Segoe WP SemiLight"/>
                <a:cs typeface="Segoe WP SemiLight"/>
              </a:rPr>
              <a:t> </a:t>
            </a:r>
            <a:r>
              <a:rPr lang="en-GB" sz="1500" dirty="0" err="1" smtClean="0">
                <a:latin typeface="Segoe WP SemiLight"/>
                <a:cs typeface="Segoe WP SemiLight"/>
              </a:rPr>
              <a:t>pruebas</a:t>
            </a:r>
            <a:r>
              <a:rPr lang="en-GB" sz="1500" dirty="0" smtClean="0">
                <a:latin typeface="Segoe WP SemiLight"/>
                <a:cs typeface="Segoe WP SemiLight"/>
              </a:rPr>
              <a:t> </a:t>
            </a:r>
            <a:r>
              <a:rPr lang="en-GB" sz="1500" dirty="0" err="1" smtClean="0">
                <a:latin typeface="Segoe WP SemiLight"/>
                <a:cs typeface="Segoe WP SemiLight"/>
              </a:rPr>
              <a:t>automáticas</a:t>
            </a:r>
            <a:r>
              <a:rPr lang="en-GB" sz="1500" dirty="0" smtClean="0">
                <a:latin typeface="Segoe WP SemiLight"/>
                <a:cs typeface="Segoe WP SemiLight"/>
              </a:rPr>
              <a:t> o </a:t>
            </a:r>
            <a:r>
              <a:rPr lang="en-GB" sz="1500" dirty="0" err="1" smtClean="0">
                <a:latin typeface="Segoe WP SemiLight"/>
                <a:cs typeface="Segoe WP SemiLight"/>
              </a:rPr>
              <a:t>las</a:t>
            </a:r>
            <a:r>
              <a:rPr lang="en-GB" sz="1500" dirty="0" smtClean="0">
                <a:latin typeface="Segoe WP SemiLight"/>
                <a:cs typeface="Segoe WP SemiLight"/>
              </a:rPr>
              <a:t> </a:t>
            </a:r>
            <a:r>
              <a:rPr lang="en-GB" sz="1500" dirty="0" err="1" smtClean="0">
                <a:latin typeface="Segoe WP SemiLight"/>
                <a:cs typeface="Segoe WP SemiLight"/>
              </a:rPr>
              <a:t>manuales</a:t>
            </a:r>
            <a:r>
              <a:rPr lang="en-GB" sz="1500" dirty="0" smtClean="0">
                <a:latin typeface="Segoe WP SemiLight"/>
                <a:cs typeface="Segoe WP SemiLight"/>
              </a:rPr>
              <a:t>.</a:t>
            </a:r>
          </a:p>
          <a:p>
            <a:r>
              <a:rPr lang="en-GB" sz="1500" dirty="0" err="1" smtClean="0">
                <a:latin typeface="Segoe WP SemiLight"/>
                <a:cs typeface="Segoe WP SemiLight"/>
              </a:rPr>
              <a:t>Podemos</a:t>
            </a:r>
            <a:r>
              <a:rPr lang="en-GB" sz="1500" dirty="0" smtClean="0">
                <a:latin typeface="Segoe WP SemiLight"/>
                <a:cs typeface="Segoe WP SemiLight"/>
              </a:rPr>
              <a:t> </a:t>
            </a:r>
            <a:r>
              <a:rPr lang="en-GB" sz="1500" dirty="0" err="1" smtClean="0">
                <a:latin typeface="Segoe WP SemiLight"/>
                <a:cs typeface="Segoe WP SemiLight"/>
              </a:rPr>
              <a:t>probar</a:t>
            </a:r>
            <a:r>
              <a:rPr lang="en-GB" sz="1500" dirty="0" smtClean="0">
                <a:latin typeface="Segoe WP SemiLight"/>
                <a:cs typeface="Segoe WP SemiLight"/>
              </a:rPr>
              <a:t> </a:t>
            </a:r>
            <a:r>
              <a:rPr lang="en-GB" sz="1500" dirty="0" err="1" smtClean="0">
                <a:latin typeface="Segoe WP SemiLight"/>
                <a:cs typeface="Segoe WP SemiLight"/>
              </a:rPr>
              <a:t>desde</a:t>
            </a:r>
            <a:r>
              <a:rPr lang="en-GB" sz="1500" dirty="0" smtClean="0">
                <a:latin typeface="Segoe WP SemiLight"/>
                <a:cs typeface="Segoe WP SemiLight"/>
              </a:rPr>
              <a:t> la </a:t>
            </a:r>
            <a:r>
              <a:rPr lang="en-GB" sz="1500" dirty="0" err="1" smtClean="0">
                <a:latin typeface="Segoe WP SemiLight"/>
                <a:cs typeface="Segoe WP SemiLight"/>
              </a:rPr>
              <a:t>herramienta</a:t>
            </a:r>
            <a:r>
              <a:rPr lang="en-GB" sz="1500" dirty="0" smtClean="0">
                <a:latin typeface="Segoe WP SemiLight"/>
                <a:cs typeface="Segoe WP SemiLight"/>
              </a:rPr>
              <a:t> </a:t>
            </a:r>
            <a:r>
              <a:rPr lang="en-GB" sz="1500" dirty="0" err="1" smtClean="0">
                <a:latin typeface="Segoe WP SemiLight"/>
                <a:cs typeface="Segoe WP SemiLight"/>
              </a:rPr>
              <a:t>también</a:t>
            </a:r>
            <a:r>
              <a:rPr lang="en-GB" sz="1500" dirty="0" smtClean="0">
                <a:latin typeface="Segoe WP SemiLight"/>
                <a:cs typeface="Segoe WP SemiLight"/>
              </a:rPr>
              <a:t> los </a:t>
            </a:r>
            <a:r>
              <a:rPr lang="en-GB" sz="1500" dirty="0" err="1" smtClean="0">
                <a:latin typeface="Segoe WP SemiLight"/>
                <a:cs typeface="Segoe WP SemiLight"/>
              </a:rPr>
              <a:t>recursos</a:t>
            </a:r>
            <a:r>
              <a:rPr lang="en-GB" sz="1500" dirty="0" smtClean="0">
                <a:latin typeface="Segoe WP SemiLight"/>
                <a:cs typeface="Segoe WP SemiLight"/>
              </a:rPr>
              <a:t> de la Store </a:t>
            </a:r>
            <a:r>
              <a:rPr lang="en-GB" sz="1500" dirty="0" err="1" smtClean="0">
                <a:latin typeface="Segoe WP SemiLight"/>
                <a:cs typeface="Segoe WP SemiLight"/>
              </a:rPr>
              <a:t>como</a:t>
            </a:r>
            <a:r>
              <a:rPr lang="en-GB" sz="1500" dirty="0" smtClean="0">
                <a:latin typeface="Segoe WP SemiLight"/>
                <a:cs typeface="Segoe WP SemiLight"/>
              </a:rPr>
              <a:t> </a:t>
            </a:r>
            <a:r>
              <a:rPr lang="en-GB" sz="1500" dirty="0" err="1" smtClean="0">
                <a:latin typeface="Segoe WP SemiLight"/>
                <a:cs typeface="Segoe WP SemiLight"/>
              </a:rPr>
              <a:t>las</a:t>
            </a:r>
            <a:r>
              <a:rPr lang="en-GB" sz="1500" dirty="0" smtClean="0">
                <a:latin typeface="Segoe WP SemiLight"/>
                <a:cs typeface="Segoe WP SemiLight"/>
              </a:rPr>
              <a:t> </a:t>
            </a:r>
            <a:r>
              <a:rPr lang="en-GB" sz="1500" dirty="0" err="1" smtClean="0">
                <a:latin typeface="Segoe WP SemiLight"/>
                <a:cs typeface="Segoe WP SemiLight"/>
              </a:rPr>
              <a:t>imágenes</a:t>
            </a:r>
            <a:r>
              <a:rPr lang="en-GB" sz="1500" dirty="0" smtClean="0">
                <a:latin typeface="Segoe WP SemiLight"/>
                <a:cs typeface="Segoe WP SemiLight"/>
              </a:rPr>
              <a:t> de la </a:t>
            </a:r>
            <a:r>
              <a:rPr lang="en-GB" sz="1500" dirty="0" err="1" smtClean="0">
                <a:latin typeface="Segoe WP SemiLight"/>
                <a:cs typeface="Segoe WP SemiLight"/>
              </a:rPr>
              <a:t>Aplicación</a:t>
            </a:r>
            <a:r>
              <a:rPr lang="en-GB" sz="1500" dirty="0" smtClean="0">
                <a:latin typeface="Segoe WP SemiLight"/>
                <a:cs typeface="Segoe WP SemiLight"/>
              </a:rPr>
              <a:t>.</a:t>
            </a:r>
            <a:endParaRPr lang="en-GB" sz="1500" dirty="0">
              <a:latin typeface="Segoe WP SemiLight"/>
              <a:cs typeface="Segoe WP SemiLight"/>
            </a:endParaRPr>
          </a:p>
        </p:txBody>
      </p:sp>
      <p:sp>
        <p:nvSpPr>
          <p:cNvPr id="3" name="Title 2"/>
          <p:cNvSpPr>
            <a:spLocks noGrp="1"/>
          </p:cNvSpPr>
          <p:nvPr>
            <p:ph type="title"/>
          </p:nvPr>
        </p:nvSpPr>
        <p:spPr>
          <a:xfrm>
            <a:off x="457200" y="401955"/>
            <a:ext cx="8229600" cy="748346"/>
          </a:xfrm>
        </p:spPr>
        <p:txBody>
          <a:bodyPr/>
          <a:lstStyle/>
          <a:p>
            <a:r>
              <a:rPr lang="en-GB" dirty="0" smtClean="0"/>
              <a:t>La </a:t>
            </a:r>
            <a:r>
              <a:rPr lang="en-GB" dirty="0" err="1" smtClean="0"/>
              <a:t>herramienta</a:t>
            </a:r>
            <a:r>
              <a:rPr lang="en-GB" dirty="0" smtClean="0"/>
              <a:t/>
            </a:r>
            <a:br>
              <a:rPr lang="en-GB" dirty="0" smtClean="0"/>
            </a:br>
            <a:r>
              <a:rPr lang="en-GB" dirty="0" smtClean="0"/>
              <a:t>Store Test Kit</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448454"/>
            <a:ext cx="5113338" cy="37774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27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769257"/>
            <a:ext cx="3181350" cy="2308069"/>
          </a:xfrm>
        </p:spPr>
        <p:txBody>
          <a:bodyPr/>
          <a:lstStyle/>
          <a:p>
            <a:r>
              <a:rPr lang="en-GB" dirty="0" smtClean="0">
                <a:latin typeface="Segoe WP SemiLight"/>
                <a:cs typeface="Segoe WP SemiLight"/>
              </a:rPr>
              <a:t>El tile </a:t>
            </a:r>
            <a:r>
              <a:rPr lang="en-GB" dirty="0" err="1" smtClean="0">
                <a:latin typeface="Segoe WP SemiLight"/>
                <a:cs typeface="Segoe WP SemiLight"/>
              </a:rPr>
              <a:t>mostrado</a:t>
            </a:r>
            <a:r>
              <a:rPr lang="en-GB" dirty="0" smtClean="0">
                <a:latin typeface="Segoe WP SemiLight"/>
                <a:cs typeface="Segoe WP SemiLight"/>
              </a:rPr>
              <a:t> en la </a:t>
            </a:r>
            <a:r>
              <a:rPr lang="en-GB" dirty="0" err="1" smtClean="0">
                <a:latin typeface="Segoe WP SemiLight"/>
                <a:cs typeface="Segoe WP SemiLight"/>
              </a:rPr>
              <a:t>tienda</a:t>
            </a:r>
            <a:r>
              <a:rPr lang="en-GB" dirty="0" smtClean="0">
                <a:latin typeface="Segoe WP SemiLight"/>
                <a:cs typeface="Segoe WP SemiLight"/>
              </a:rPr>
              <a:t> de Windows Phone </a:t>
            </a:r>
            <a:r>
              <a:rPr lang="en-GB" dirty="0" err="1" smtClean="0">
                <a:latin typeface="Segoe WP SemiLight"/>
                <a:cs typeface="Segoe WP SemiLight"/>
              </a:rPr>
              <a:t>será</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imagen</a:t>
            </a:r>
            <a:r>
              <a:rPr lang="en-GB" dirty="0" smtClean="0">
                <a:latin typeface="Segoe WP SemiLight"/>
                <a:cs typeface="Segoe WP SemiLight"/>
              </a:rPr>
              <a:t> de 300x300px.</a:t>
            </a:r>
          </a:p>
          <a:p>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obligatorio</a:t>
            </a:r>
            <a:r>
              <a:rPr lang="en-GB" dirty="0" smtClean="0">
                <a:latin typeface="Segoe WP SemiLight"/>
                <a:cs typeface="Segoe WP SemiLight"/>
              </a:rPr>
              <a:t> </a:t>
            </a:r>
            <a:r>
              <a:rPr lang="en-GB" dirty="0" err="1" smtClean="0">
                <a:latin typeface="Segoe WP SemiLight"/>
                <a:cs typeface="Segoe WP SemiLight"/>
              </a:rPr>
              <a:t>facilitar</a:t>
            </a:r>
            <a:r>
              <a:rPr lang="en-GB" dirty="0" smtClean="0">
                <a:latin typeface="Segoe WP SemiLight"/>
                <a:cs typeface="Segoe WP SemiLight"/>
              </a:rPr>
              <a:t> el </a:t>
            </a:r>
            <a:r>
              <a:rPr lang="en-GB" dirty="0" err="1" smtClean="0">
                <a:latin typeface="Segoe WP SemiLight"/>
                <a:cs typeface="Segoe WP SemiLight"/>
              </a:rPr>
              <a:t>recurso</a:t>
            </a:r>
            <a:r>
              <a:rPr lang="en-GB" dirty="0" smtClean="0">
                <a:latin typeface="Segoe WP SemiLight"/>
                <a:cs typeface="Segoe WP SemiLight"/>
              </a:rPr>
              <a:t> al tile.</a:t>
            </a:r>
            <a:endParaRPr lang="en-GB" dirty="0">
              <a:latin typeface="Segoe WP SemiLight"/>
              <a:cs typeface="Segoe WP SemiLight"/>
            </a:endParaRPr>
          </a:p>
        </p:txBody>
      </p:sp>
      <p:sp>
        <p:nvSpPr>
          <p:cNvPr id="3" name="Title 2"/>
          <p:cNvSpPr>
            <a:spLocks noGrp="1"/>
          </p:cNvSpPr>
          <p:nvPr>
            <p:ph type="title"/>
          </p:nvPr>
        </p:nvSpPr>
        <p:spPr>
          <a:xfrm>
            <a:off x="457200" y="401955"/>
            <a:ext cx="8229600" cy="1163395"/>
          </a:xfrm>
        </p:spPr>
        <p:txBody>
          <a:bodyPr/>
          <a:lstStyle/>
          <a:p>
            <a:r>
              <a:rPr lang="en-GB" dirty="0"/>
              <a:t>La </a:t>
            </a:r>
            <a:r>
              <a:rPr lang="en-GB" dirty="0" err="1"/>
              <a:t>herramienta</a:t>
            </a:r>
            <a:r>
              <a:rPr lang="en-GB" dirty="0"/>
              <a:t/>
            </a:r>
            <a:br>
              <a:rPr lang="en-GB" dirty="0"/>
            </a:br>
            <a:r>
              <a:rPr lang="en-GB" dirty="0"/>
              <a:t>Store Test </a:t>
            </a:r>
            <a:r>
              <a:rPr lang="en-GB" dirty="0" smtClean="0"/>
              <a:t>Kit.</a:t>
            </a:r>
            <a:br>
              <a:rPr lang="en-GB" dirty="0" smtClean="0"/>
            </a:br>
            <a:r>
              <a:rPr lang="en-GB" dirty="0" smtClean="0"/>
              <a:t>El tile de la </a:t>
            </a:r>
            <a:r>
              <a:rPr lang="en-GB" dirty="0" err="1" smtClean="0"/>
              <a:t>tienda</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28</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448454"/>
            <a:ext cx="5113338" cy="37774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4724397" y="1212850"/>
            <a:ext cx="1346204" cy="140970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428400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244600"/>
            <a:ext cx="3181350" cy="3255963"/>
          </a:xfrm>
        </p:spPr>
        <p:txBody>
          <a:bodyPr/>
          <a:lstStyle/>
          <a:p>
            <a:r>
              <a:rPr lang="en-GB" dirty="0" err="1" smtClean="0">
                <a:latin typeface="Segoe WP SemiLight"/>
                <a:cs typeface="Segoe WP SemiLight"/>
              </a:rPr>
              <a:t>Debemos</a:t>
            </a:r>
            <a:r>
              <a:rPr lang="en-GB" dirty="0" smtClean="0">
                <a:latin typeface="Segoe WP SemiLight"/>
                <a:cs typeface="Segoe WP SemiLight"/>
              </a:rPr>
              <a:t> </a:t>
            </a:r>
            <a:r>
              <a:rPr lang="en-GB" dirty="0" err="1" smtClean="0">
                <a:latin typeface="Segoe WP SemiLight"/>
                <a:cs typeface="Segoe WP SemiLight"/>
              </a:rPr>
              <a:t>añadir</a:t>
            </a:r>
            <a:r>
              <a:rPr lang="en-GB" dirty="0" smtClean="0">
                <a:latin typeface="Segoe WP SemiLight"/>
                <a:cs typeface="Segoe WP SemiLight"/>
              </a:rPr>
              <a:t> al </a:t>
            </a:r>
            <a:r>
              <a:rPr lang="en-GB" dirty="0" err="1" smtClean="0">
                <a:latin typeface="Segoe WP SemiLight"/>
                <a:cs typeface="Segoe WP SemiLight"/>
              </a:rPr>
              <a:t>menos</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captura</a:t>
            </a:r>
            <a:r>
              <a:rPr lang="en-GB" dirty="0" smtClean="0">
                <a:latin typeface="Segoe WP SemiLight"/>
                <a:cs typeface="Segoe WP SemiLight"/>
              </a:rPr>
              <a:t> de </a:t>
            </a:r>
            <a:r>
              <a:rPr lang="en-GB" dirty="0" err="1" smtClean="0">
                <a:latin typeface="Segoe WP SemiLight"/>
                <a:cs typeface="Segoe WP SemiLight"/>
              </a:rPr>
              <a:t>pantalla</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de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resoluciones</a:t>
            </a:r>
            <a:r>
              <a:rPr lang="en-GB" dirty="0" smtClean="0">
                <a:latin typeface="Segoe WP SemiLight"/>
                <a:cs typeface="Segoe WP SemiLight"/>
              </a:rPr>
              <a:t> </a:t>
            </a:r>
            <a:r>
              <a:rPr lang="en-GB" dirty="0" err="1" smtClean="0">
                <a:latin typeface="Segoe WP SemiLight"/>
                <a:cs typeface="Segoe WP SemiLight"/>
              </a:rPr>
              <a:t>soportadas</a:t>
            </a:r>
            <a:r>
              <a:rPr lang="en-GB" dirty="0" smtClean="0">
                <a:latin typeface="Segoe WP SemiLight"/>
                <a:cs typeface="Segoe WP SemiLight"/>
              </a:rPr>
              <a:t>.</a:t>
            </a:r>
          </a:p>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añadir</a:t>
            </a:r>
            <a:r>
              <a:rPr lang="en-GB" dirty="0" smtClean="0">
                <a:latin typeface="Segoe WP SemiLight"/>
                <a:cs typeface="Segoe WP SemiLight"/>
              </a:rPr>
              <a:t> hasta 8 </a:t>
            </a:r>
            <a:r>
              <a:rPr lang="en-GB" dirty="0" err="1" smtClean="0">
                <a:latin typeface="Segoe WP SemiLight"/>
                <a:cs typeface="Segoe WP SemiLight"/>
              </a:rPr>
              <a:t>imágenes</a:t>
            </a:r>
            <a:r>
              <a:rPr lang="en-GB" dirty="0" smtClean="0">
                <a:latin typeface="Segoe WP SemiLight"/>
                <a:cs typeface="Segoe WP SemiLight"/>
              </a:rPr>
              <a:t> de </a:t>
            </a:r>
            <a:r>
              <a:rPr lang="en-GB" dirty="0" err="1" smtClean="0">
                <a:latin typeface="Segoe WP SemiLight"/>
                <a:cs typeface="Segoe WP SemiLight"/>
              </a:rPr>
              <a:t>manera</a:t>
            </a:r>
            <a:r>
              <a:rPr lang="en-GB" dirty="0" smtClean="0">
                <a:latin typeface="Segoe WP SemiLight"/>
                <a:cs typeface="Segoe WP SemiLight"/>
              </a:rPr>
              <a:t> </a:t>
            </a:r>
            <a:r>
              <a:rPr lang="en-GB" dirty="0" err="1" smtClean="0">
                <a:latin typeface="Segoe WP SemiLight"/>
                <a:cs typeface="Segoe WP SemiLight"/>
              </a:rPr>
              <a:t>opcional</a:t>
            </a:r>
            <a:r>
              <a:rPr lang="en-GB" dirty="0" smtClean="0">
                <a:latin typeface="Segoe WP SemiLight"/>
                <a:cs typeface="Segoe WP SemiLight"/>
              </a:rPr>
              <a:t>.</a:t>
            </a:r>
          </a:p>
          <a:p>
            <a:pPr lvl="1"/>
            <a:r>
              <a:rPr lang="en-GB" dirty="0" smtClean="0">
                <a:latin typeface="Segoe WP SemiLight"/>
                <a:cs typeface="Segoe WP SemiLight"/>
              </a:rPr>
              <a:t>Se </a:t>
            </a:r>
            <a:r>
              <a:rPr lang="en-GB" dirty="0" err="1" smtClean="0">
                <a:latin typeface="Segoe WP SemiLight"/>
                <a:cs typeface="Segoe WP SemiLight"/>
              </a:rPr>
              <a:t>recomienda</a:t>
            </a:r>
            <a:r>
              <a:rPr lang="en-GB" dirty="0" smtClean="0">
                <a:latin typeface="Segoe WP SemiLight"/>
                <a:cs typeface="Segoe WP SemiLight"/>
              </a:rPr>
              <a:t> </a:t>
            </a:r>
            <a:r>
              <a:rPr lang="en-GB" dirty="0" err="1" smtClean="0">
                <a:latin typeface="Segoe WP SemiLight"/>
                <a:cs typeface="Segoe WP SemiLight"/>
              </a:rPr>
              <a:t>añadir</a:t>
            </a:r>
            <a:r>
              <a:rPr lang="en-GB" dirty="0" smtClean="0">
                <a:latin typeface="Segoe WP SemiLight"/>
                <a:cs typeface="Segoe WP SemiLight"/>
              </a:rPr>
              <a:t> </a:t>
            </a:r>
            <a:r>
              <a:rPr lang="en-GB" dirty="0" err="1" smtClean="0">
                <a:latin typeface="Segoe WP SemiLight"/>
                <a:cs typeface="Segoe WP SemiLight"/>
              </a:rPr>
              <a:t>más</a:t>
            </a:r>
            <a:r>
              <a:rPr lang="en-GB" dirty="0" smtClean="0">
                <a:latin typeface="Segoe WP SemiLight"/>
                <a:cs typeface="Segoe WP SemiLight"/>
              </a:rPr>
              <a:t> de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imagen</a:t>
            </a:r>
            <a:r>
              <a:rPr lang="en-GB" dirty="0" smtClean="0">
                <a:latin typeface="Segoe WP SemiLight"/>
                <a:cs typeface="Segoe WP SemiLight"/>
              </a:rPr>
              <a:t>, </a:t>
            </a:r>
            <a:r>
              <a:rPr lang="en-GB" dirty="0" err="1" smtClean="0">
                <a:latin typeface="Segoe WP SemiLight"/>
                <a:cs typeface="Segoe WP SemiLight"/>
              </a:rPr>
              <a:t>ayuda</a:t>
            </a:r>
            <a:r>
              <a:rPr lang="en-GB" dirty="0" smtClean="0">
                <a:latin typeface="Segoe WP SemiLight"/>
                <a:cs typeface="Segoe WP SemiLight"/>
              </a:rPr>
              <a:t> con la </a:t>
            </a:r>
            <a:r>
              <a:rPr lang="en-GB" dirty="0" err="1" smtClean="0">
                <a:latin typeface="Segoe WP SemiLight"/>
                <a:cs typeface="Segoe WP SemiLight"/>
              </a:rPr>
              <a:t>promoción</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a:t>
            </a:r>
            <a:endParaRPr lang="en-GB" dirty="0">
              <a:latin typeface="Segoe WP SemiLight"/>
              <a:cs typeface="Segoe WP SemiLight"/>
            </a:endParaRPr>
          </a:p>
        </p:txBody>
      </p:sp>
      <p:sp>
        <p:nvSpPr>
          <p:cNvPr id="3" name="Title 2"/>
          <p:cNvSpPr>
            <a:spLocks noGrp="1"/>
          </p:cNvSpPr>
          <p:nvPr>
            <p:ph type="title"/>
          </p:nvPr>
        </p:nvSpPr>
        <p:spPr>
          <a:xfrm>
            <a:off x="457200" y="401955"/>
            <a:ext cx="3326065" cy="384721"/>
          </a:xfrm>
        </p:spPr>
        <p:txBody>
          <a:bodyPr/>
          <a:lstStyle/>
          <a:p>
            <a:r>
              <a:rPr lang="en-GB" dirty="0" err="1" smtClean="0"/>
              <a:t>Capturas</a:t>
            </a:r>
            <a:r>
              <a:rPr lang="en-GB" dirty="0" smtClean="0"/>
              <a:t> de la </a:t>
            </a:r>
            <a:r>
              <a:rPr lang="en-GB" dirty="0" err="1" smtClean="0"/>
              <a:t>Aplicación</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29</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448454"/>
            <a:ext cx="5113338" cy="37774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4724396" y="2648339"/>
            <a:ext cx="4205291" cy="1577586"/>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319374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GB" dirty="0" err="1" smtClean="0">
                <a:latin typeface="Segoe WP SemiLight"/>
                <a:cs typeface="Segoe WP SemiLight"/>
              </a:rPr>
              <a:t>Análisis</a:t>
            </a:r>
            <a:r>
              <a:rPr lang="en-GB" dirty="0" smtClean="0">
                <a:latin typeface="Segoe WP SemiLight"/>
                <a:cs typeface="Segoe WP SemiLight"/>
              </a:rPr>
              <a:t> de </a:t>
            </a:r>
            <a:r>
              <a:rPr lang="en-GB" dirty="0" err="1" smtClean="0">
                <a:latin typeface="Segoe WP SemiLight"/>
                <a:cs typeface="Segoe WP SemiLight"/>
              </a:rPr>
              <a:t>rendimiento</a:t>
            </a:r>
            <a:endParaRPr lang="en-GB" dirty="0">
              <a:latin typeface="Segoe WP SemiLight"/>
              <a:cs typeface="Segoe WP SemiLight"/>
            </a:endParaRPr>
          </a:p>
        </p:txBody>
      </p:sp>
      <p:sp>
        <p:nvSpPr>
          <p:cNvPr id="4" name="Slide Number Placeholder 3"/>
          <p:cNvSpPr>
            <a:spLocks noGrp="1"/>
          </p:cNvSpPr>
          <p:nvPr>
            <p:ph type="sldNum" sz="quarter" idx="4294967295"/>
          </p:nvPr>
        </p:nvSpPr>
        <p:spPr>
          <a:xfrm>
            <a:off x="7250114" y="4823222"/>
            <a:ext cx="1893887" cy="180975"/>
          </a:xfrm>
        </p:spPr>
        <p:txBody>
          <a:bodyPr/>
          <a:lstStyle/>
          <a:p>
            <a:fld id="{A058FB3F-E98E-4320-9AC6-4B74201C9C02}" type="slidenum">
              <a:rPr lang="en-GB" smtClean="0"/>
              <a:pPr/>
              <a:t>3</a:t>
            </a:fld>
            <a:endParaRPr lang="en-GB" dirty="0"/>
          </a:p>
        </p:txBody>
      </p:sp>
    </p:spTree>
    <p:extLst>
      <p:ext uri="{BB962C8B-B14F-4D97-AF65-F5344CB8AC3E}">
        <p14:creationId xmlns:p14="http://schemas.microsoft.com/office/powerpoint/2010/main" val="313846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21"/>
          </p:nvPr>
        </p:nvSpPr>
        <p:spPr>
          <a:xfrm>
            <a:off x="457200" y="3006779"/>
            <a:ext cx="8229600" cy="1223963"/>
          </a:xfrm>
        </p:spPr>
        <p:txBody>
          <a:bodyPr/>
          <a:lstStyle/>
          <a:p>
            <a:r>
              <a:rPr lang="en-GB" dirty="0" smtClean="0">
                <a:latin typeface="Segoe WP SemiLight"/>
                <a:cs typeface="Segoe WP SemiLight"/>
              </a:rPr>
              <a:t>Las </a:t>
            </a:r>
            <a:r>
              <a:rPr lang="en-GB" dirty="0" err="1" smtClean="0">
                <a:latin typeface="Segoe WP SemiLight"/>
                <a:cs typeface="Segoe WP SemiLight"/>
              </a:rPr>
              <a:t>capturas</a:t>
            </a:r>
            <a:r>
              <a:rPr lang="en-GB" dirty="0" smtClean="0">
                <a:latin typeface="Segoe WP SemiLight"/>
                <a:cs typeface="Segoe WP SemiLight"/>
              </a:rPr>
              <a:t> </a:t>
            </a:r>
            <a:r>
              <a:rPr lang="en-GB" dirty="0" err="1" smtClean="0">
                <a:latin typeface="Segoe WP SemiLight"/>
                <a:cs typeface="Segoe WP SemiLight"/>
              </a:rPr>
              <a:t>tomadas</a:t>
            </a:r>
            <a:r>
              <a:rPr lang="en-GB" dirty="0" smtClean="0">
                <a:latin typeface="Segoe WP SemiLight"/>
                <a:cs typeface="Segoe WP SemiLight"/>
              </a:rPr>
              <a:t> en </a:t>
            </a:r>
            <a:r>
              <a:rPr lang="en-GB" dirty="0" err="1" smtClean="0">
                <a:latin typeface="Segoe WP SemiLight"/>
                <a:cs typeface="Segoe WP SemiLight"/>
              </a:rPr>
              <a:t>nuestra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de </a:t>
            </a:r>
            <a:r>
              <a:rPr lang="en-GB" dirty="0" err="1" smtClean="0">
                <a:latin typeface="Segoe WP SemiLight"/>
                <a:cs typeface="Segoe WP SemiLight"/>
              </a:rPr>
              <a:t>ejemplo</a:t>
            </a:r>
            <a:r>
              <a:rPr lang="en-GB" dirty="0" smtClean="0">
                <a:latin typeface="Segoe WP SemiLight"/>
                <a:cs typeface="Segoe WP SemiLight"/>
              </a:rPr>
              <a:t>, </a:t>
            </a:r>
            <a:r>
              <a:rPr lang="en-GB" dirty="0" err="1" smtClean="0">
                <a:latin typeface="Segoe WP SemiLight"/>
                <a:cs typeface="Segoe WP SemiLight"/>
              </a:rPr>
              <a:t>BadApp</a:t>
            </a:r>
            <a:r>
              <a:rPr lang="en-GB" dirty="0" smtClean="0">
                <a:latin typeface="Segoe WP SemiLight"/>
                <a:cs typeface="Segoe WP SemiLight"/>
              </a:rPr>
              <a:t> </a:t>
            </a:r>
            <a:r>
              <a:rPr lang="en-GB" dirty="0" err="1" smtClean="0">
                <a:latin typeface="Segoe WP SemiLight"/>
                <a:cs typeface="Segoe WP SemiLight"/>
              </a:rPr>
              <a:t>incluyen</a:t>
            </a:r>
            <a:r>
              <a:rPr lang="en-GB" dirty="0" smtClean="0">
                <a:latin typeface="Segoe WP SemiLight"/>
                <a:cs typeface="Segoe WP SemiLight"/>
              </a:rPr>
              <a:t> los </a:t>
            </a:r>
            <a:r>
              <a:rPr lang="en-GB" dirty="0" err="1" smtClean="0">
                <a:latin typeface="Segoe WP SemiLight"/>
                <a:cs typeface="Segoe WP SemiLight"/>
              </a:rPr>
              <a:t>contadores</a:t>
            </a:r>
            <a:r>
              <a:rPr lang="en-GB" dirty="0" smtClean="0">
                <a:latin typeface="Segoe WP SemiLight"/>
                <a:cs typeface="Segoe WP SemiLight"/>
              </a:rPr>
              <a:t> de </a:t>
            </a:r>
            <a:r>
              <a:rPr lang="en-GB" dirty="0" err="1" smtClean="0">
                <a:latin typeface="Segoe WP SemiLight"/>
                <a:cs typeface="Segoe WP SemiLight"/>
              </a:rPr>
              <a:t>rendimiento</a:t>
            </a:r>
            <a:r>
              <a:rPr lang="en-GB" dirty="0" smtClean="0">
                <a:latin typeface="Segoe WP SemiLight"/>
                <a:cs typeface="Segoe WP SemiLight"/>
              </a:rPr>
              <a:t>:</a:t>
            </a:r>
          </a:p>
          <a:p>
            <a:pPr lvl="1"/>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mala praxis, </a:t>
            </a:r>
            <a:r>
              <a:rPr lang="en-GB" dirty="0" err="1" smtClean="0">
                <a:latin typeface="Segoe WP SemiLight"/>
                <a:cs typeface="Segoe WP SemiLight"/>
              </a:rPr>
              <a:t>suele</a:t>
            </a:r>
            <a:r>
              <a:rPr lang="en-GB" dirty="0" smtClean="0">
                <a:latin typeface="Segoe WP SemiLight"/>
                <a:cs typeface="Segoe WP SemiLight"/>
              </a:rPr>
              <a:t> </a:t>
            </a:r>
            <a:r>
              <a:rPr lang="en-GB" dirty="0" err="1" smtClean="0">
                <a:latin typeface="Segoe WP SemiLight"/>
                <a:cs typeface="Segoe WP SemiLight"/>
              </a:rPr>
              <a:t>dar</a:t>
            </a:r>
            <a:r>
              <a:rPr lang="en-GB" dirty="0" smtClean="0">
                <a:latin typeface="Segoe WP SemiLight"/>
                <a:cs typeface="Segoe WP SemiLight"/>
              </a:rPr>
              <a:t> </a:t>
            </a:r>
            <a:r>
              <a:rPr lang="en-GB" dirty="0" err="1" smtClean="0">
                <a:latin typeface="Segoe WP SemiLight"/>
                <a:cs typeface="Segoe WP SemiLight"/>
              </a:rPr>
              <a:t>sensación</a:t>
            </a:r>
            <a:r>
              <a:rPr lang="en-GB" dirty="0" smtClean="0">
                <a:latin typeface="Segoe WP SemiLight"/>
                <a:cs typeface="Segoe WP SemiLight"/>
              </a:rPr>
              <a:t> de </a:t>
            </a:r>
            <a:r>
              <a:rPr lang="en-GB" dirty="0" err="1" smtClean="0">
                <a:latin typeface="Segoe WP SemiLight"/>
                <a:cs typeface="Segoe WP SemiLight"/>
              </a:rPr>
              <a:t>poco</a:t>
            </a:r>
            <a:r>
              <a:rPr lang="en-GB" dirty="0" smtClean="0">
                <a:latin typeface="Segoe WP SemiLight"/>
                <a:cs typeface="Segoe WP SemiLight"/>
              </a:rPr>
              <a:t> </a:t>
            </a:r>
            <a:r>
              <a:rPr lang="en-GB" dirty="0" err="1" smtClean="0">
                <a:latin typeface="Segoe WP SemiLight"/>
                <a:cs typeface="Segoe WP SemiLight"/>
              </a:rPr>
              <a:t>profesionalidad</a:t>
            </a:r>
            <a:r>
              <a:rPr lang="en-GB" dirty="0" smtClean="0">
                <a:latin typeface="Segoe WP SemiLight"/>
                <a:cs typeface="Segoe WP SemiLight"/>
              </a:rPr>
              <a:t> a </a:t>
            </a:r>
            <a:r>
              <a:rPr lang="en-GB" dirty="0" err="1" smtClean="0">
                <a:latin typeface="Segoe WP SemiLight"/>
                <a:cs typeface="Segoe WP SemiLight"/>
              </a:rPr>
              <a:t>nuestras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a:t>
            </a:r>
          </a:p>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deshabilitar</a:t>
            </a:r>
            <a:r>
              <a:rPr lang="en-GB" dirty="0" smtClean="0">
                <a:latin typeface="Segoe WP SemiLight"/>
                <a:cs typeface="Segoe WP SemiLight"/>
              </a:rPr>
              <a:t> los </a:t>
            </a:r>
            <a:r>
              <a:rPr lang="en-GB" dirty="0" err="1" smtClean="0">
                <a:latin typeface="Segoe WP SemiLight"/>
                <a:cs typeface="Segoe WP SemiLight"/>
              </a:rPr>
              <a:t>contadores</a:t>
            </a:r>
            <a:r>
              <a:rPr lang="en-GB" dirty="0" smtClean="0">
                <a:latin typeface="Segoe WP SemiLight"/>
                <a:cs typeface="Segoe WP SemiLight"/>
              </a:rPr>
              <a:t> </a:t>
            </a:r>
            <a:r>
              <a:rPr lang="en-GB" dirty="0" err="1" smtClean="0">
                <a:latin typeface="Segoe WP SemiLight"/>
                <a:cs typeface="Segoe WP SemiLight"/>
              </a:rPr>
              <a:t>facilmente</a:t>
            </a:r>
            <a:r>
              <a:rPr lang="en-GB" dirty="0" smtClean="0">
                <a:latin typeface="Segoe WP SemiLight"/>
                <a:cs typeface="Segoe WP SemiLight"/>
              </a:rPr>
              <a:t> </a:t>
            </a:r>
            <a:r>
              <a:rPr lang="en-GB" dirty="0" err="1" smtClean="0">
                <a:latin typeface="Segoe WP SemiLight"/>
                <a:cs typeface="Segoe WP SemiLight"/>
              </a:rPr>
              <a:t>desde</a:t>
            </a:r>
            <a:r>
              <a:rPr lang="en-GB" dirty="0" smtClean="0">
                <a:latin typeface="Segoe WP SemiLight"/>
                <a:cs typeface="Segoe WP SemiLight"/>
              </a:rPr>
              <a:t> </a:t>
            </a:r>
            <a:r>
              <a:rPr lang="en-GB" dirty="0" err="1" smtClean="0">
                <a:latin typeface="Segoe WP SemiLight"/>
                <a:cs typeface="Segoe WP SemiLight"/>
              </a:rPr>
              <a:t>App.xaml.cs</a:t>
            </a:r>
            <a:r>
              <a:rPr lang="en-GB" dirty="0" smtClean="0">
                <a:latin typeface="Segoe WP SemiLight"/>
                <a:cs typeface="Segoe WP SemiLight"/>
              </a:rPr>
              <a:t> </a:t>
            </a:r>
            <a:r>
              <a:rPr lang="en-GB" dirty="0" err="1" smtClean="0">
                <a:latin typeface="Segoe WP SemiLight"/>
                <a:cs typeface="Segoe WP SemiLight"/>
              </a:rPr>
              <a:t>tal</a:t>
            </a:r>
            <a:r>
              <a:rPr lang="en-GB" dirty="0" smtClean="0">
                <a:latin typeface="Segoe WP SemiLight"/>
                <a:cs typeface="Segoe WP SemiLight"/>
              </a:rPr>
              <a:t> y </a:t>
            </a:r>
            <a:r>
              <a:rPr lang="en-GB" dirty="0" err="1" smtClean="0">
                <a:latin typeface="Segoe WP SemiLight"/>
                <a:cs typeface="Segoe WP SemiLight"/>
              </a:rPr>
              <a:t>como</a:t>
            </a:r>
            <a:r>
              <a:rPr lang="en-GB" dirty="0" smtClean="0">
                <a:latin typeface="Segoe WP SemiLight"/>
                <a:cs typeface="Segoe WP SemiLight"/>
              </a:rPr>
              <a:t> </a:t>
            </a:r>
            <a:r>
              <a:rPr lang="en-GB" dirty="0" err="1" smtClean="0">
                <a:latin typeface="Segoe WP SemiLight"/>
                <a:cs typeface="Segoe WP SemiLight"/>
              </a:rPr>
              <a:t>podemos</a:t>
            </a:r>
            <a:r>
              <a:rPr lang="en-GB" dirty="0" smtClean="0">
                <a:latin typeface="Segoe WP SemiLight"/>
                <a:cs typeface="Segoe WP SemiLight"/>
              </a:rPr>
              <a:t> observer en el </a:t>
            </a:r>
            <a:r>
              <a:rPr lang="en-GB" dirty="0" err="1" smtClean="0">
                <a:latin typeface="Segoe WP SemiLight"/>
                <a:cs typeface="Segoe WP SemiLight"/>
              </a:rPr>
              <a:t>código</a:t>
            </a:r>
            <a:r>
              <a:rPr lang="en-GB" dirty="0" smtClean="0">
                <a:latin typeface="Segoe WP SemiLight"/>
                <a:cs typeface="Segoe WP SemiLight"/>
              </a:rPr>
              <a:t> superior.</a:t>
            </a:r>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Mejorando</a:t>
            </a:r>
            <a:r>
              <a:rPr lang="en-GB" dirty="0" smtClean="0"/>
              <a:t> </a:t>
            </a:r>
            <a:r>
              <a:rPr lang="en-GB" dirty="0" err="1" smtClean="0"/>
              <a:t>las</a:t>
            </a:r>
            <a:r>
              <a:rPr lang="en-GB" dirty="0" smtClean="0"/>
              <a:t> </a:t>
            </a:r>
            <a:r>
              <a:rPr lang="en-GB" dirty="0" err="1" smtClean="0"/>
              <a:t>capturas</a:t>
            </a:r>
            <a:endParaRPr lang="en-GB" dirty="0"/>
          </a:p>
        </p:txBody>
      </p:sp>
      <p:sp>
        <p:nvSpPr>
          <p:cNvPr id="4" name="Slide Number Placeholder 3"/>
          <p:cNvSpPr>
            <a:spLocks noGrp="1"/>
          </p:cNvSpPr>
          <p:nvPr>
            <p:ph type="sldNum" sz="quarter" idx="20"/>
          </p:nvPr>
        </p:nvSpPr>
        <p:spPr>
          <a:xfrm>
            <a:off x="457200" y="4490984"/>
            <a:ext cx="228926" cy="138504"/>
          </a:xfrm>
        </p:spPr>
        <p:txBody>
          <a:bodyPr/>
          <a:lstStyle/>
          <a:p>
            <a:fld id="{271031BA-9959-4FE2-909F-37D65262A7B4}" type="slidenum">
              <a:rPr lang="en-US" smtClean="0"/>
              <a:pPr/>
              <a:t>30</a:t>
            </a:fld>
            <a:endParaRPr lang="en-US" dirty="0"/>
          </a:p>
        </p:txBody>
      </p:sp>
      <p:sp>
        <p:nvSpPr>
          <p:cNvPr id="5" name="Rectangle 4"/>
          <p:cNvSpPr>
            <a:spLocks noChangeArrowheads="1"/>
          </p:cNvSpPr>
          <p:nvPr/>
        </p:nvSpPr>
        <p:spPr bwMode="invGray">
          <a:xfrm>
            <a:off x="494254" y="1022859"/>
            <a:ext cx="8105775" cy="1812472"/>
          </a:xfrm>
          <a:prstGeom prst="rect">
            <a:avLst/>
          </a:prstGeom>
          <a:solidFill>
            <a:schemeClr val="bg1">
              <a:alpha val="79999"/>
            </a:schemeClr>
          </a:solidFill>
          <a:ln w="12700" algn="ctr">
            <a:solidFill>
              <a:schemeClr val="accent5"/>
            </a:solidFill>
            <a:miter lim="800000"/>
            <a:headEnd/>
            <a:tailEnd/>
          </a:ln>
        </p:spPr>
        <p:txBody>
          <a:bodyPr wrap="none" lIns="182880" tIns="182880" rIns="182880"/>
          <a:lstStyle/>
          <a:p>
            <a:r>
              <a:rPr lang="en-GB" sz="1600" dirty="0">
                <a:solidFill>
                  <a:srgbClr val="008000"/>
                </a:solidFill>
                <a:highlight>
                  <a:srgbClr val="FFFFFF"/>
                </a:highlight>
                <a:latin typeface="Consolas"/>
              </a:rPr>
              <a:t>// Show graphics profiling information while debugging.</a:t>
            </a:r>
            <a:endParaRPr lang="en-GB" sz="1600" dirty="0">
              <a:solidFill>
                <a:srgbClr val="000000"/>
              </a:solidFill>
              <a:highlight>
                <a:srgbClr val="FFFFFF"/>
              </a:highlight>
              <a:latin typeface="Consolas"/>
            </a:endParaRPr>
          </a:p>
          <a:p>
            <a:r>
              <a:rPr lang="en-GB" sz="1600" dirty="0">
                <a:solidFill>
                  <a:srgbClr val="0000FF"/>
                </a:solidFill>
                <a:highlight>
                  <a:srgbClr val="FFFFFF"/>
                </a:highlight>
                <a:latin typeface="Consolas"/>
              </a:rPr>
              <a:t>if</a:t>
            </a:r>
            <a:r>
              <a:rPr lang="en-GB" sz="1600" dirty="0">
                <a:solidFill>
                  <a:srgbClr val="000000"/>
                </a:solidFill>
                <a:highlight>
                  <a:srgbClr val="FFFFFF"/>
                </a:highlight>
                <a:latin typeface="Consolas"/>
              </a:rPr>
              <a:t> (</a:t>
            </a:r>
            <a:r>
              <a:rPr lang="en-GB" sz="1600" dirty="0" err="1">
                <a:solidFill>
                  <a:srgbClr val="2B91AF"/>
                </a:solidFill>
                <a:highlight>
                  <a:srgbClr val="FFFFFF"/>
                </a:highlight>
                <a:latin typeface="Consolas"/>
              </a:rPr>
              <a:t>Debugger</a:t>
            </a:r>
            <a:r>
              <a:rPr lang="en-GB" sz="1600" dirty="0" err="1">
                <a:solidFill>
                  <a:srgbClr val="000000"/>
                </a:solidFill>
                <a:highlight>
                  <a:srgbClr val="FFFFFF"/>
                </a:highlight>
                <a:latin typeface="Consolas"/>
              </a:rPr>
              <a:t>.IsAttached</a:t>
            </a:r>
            <a:r>
              <a:rPr lang="en-GB" sz="1600" dirty="0">
                <a:solidFill>
                  <a:srgbClr val="000000"/>
                </a:solidFill>
                <a:highlight>
                  <a:srgbClr val="FFFFFF"/>
                </a:highlight>
                <a:latin typeface="Consolas"/>
              </a:rPr>
              <a:t>)</a:t>
            </a:r>
          </a:p>
          <a:p>
            <a:r>
              <a:rPr lang="en-GB" sz="1600" dirty="0">
                <a:solidFill>
                  <a:srgbClr val="000000"/>
                </a:solidFill>
                <a:highlight>
                  <a:srgbClr val="FFFFFF"/>
                </a:highlight>
                <a:latin typeface="Consolas"/>
              </a:rPr>
              <a:t>{</a:t>
            </a:r>
          </a:p>
          <a:p>
            <a:r>
              <a:rPr lang="en-GB" sz="1600" dirty="0">
                <a:solidFill>
                  <a:srgbClr val="000000"/>
                </a:solidFill>
                <a:highlight>
                  <a:srgbClr val="FFFFFF"/>
                </a:highlight>
                <a:latin typeface="Consolas"/>
              </a:rPr>
              <a:t>    </a:t>
            </a:r>
            <a:r>
              <a:rPr lang="en-GB" sz="1600" dirty="0">
                <a:solidFill>
                  <a:srgbClr val="008000"/>
                </a:solidFill>
                <a:highlight>
                  <a:srgbClr val="FFFFFF"/>
                </a:highlight>
                <a:latin typeface="Consolas"/>
              </a:rPr>
              <a:t>// Display the current frame rate counters.</a:t>
            </a:r>
            <a:endParaRPr lang="en-GB" sz="1600" dirty="0">
              <a:solidFill>
                <a:srgbClr val="000000"/>
              </a:solidFill>
              <a:highlight>
                <a:srgbClr val="FFFFFF"/>
              </a:highlight>
              <a:latin typeface="Consolas"/>
            </a:endParaRPr>
          </a:p>
          <a:p>
            <a:r>
              <a:rPr lang="en-GB" sz="1600" dirty="0">
                <a:solidFill>
                  <a:srgbClr val="000000"/>
                </a:solidFill>
                <a:highlight>
                  <a:srgbClr val="FFFFFF"/>
                </a:highlight>
                <a:latin typeface="Consolas"/>
              </a:rPr>
              <a:t>    </a:t>
            </a:r>
            <a:r>
              <a:rPr lang="en-GB" sz="1600" dirty="0" err="1">
                <a:solidFill>
                  <a:srgbClr val="2B91AF"/>
                </a:solidFill>
                <a:highlight>
                  <a:srgbClr val="FFFFFF"/>
                </a:highlight>
                <a:latin typeface="Consolas"/>
              </a:rPr>
              <a:t>Application</a:t>
            </a:r>
            <a:r>
              <a:rPr lang="en-GB" sz="1600" dirty="0" err="1">
                <a:solidFill>
                  <a:srgbClr val="000000"/>
                </a:solidFill>
                <a:highlight>
                  <a:srgbClr val="FFFFFF"/>
                </a:highlight>
                <a:latin typeface="Consolas"/>
              </a:rPr>
              <a:t>.Current.Host.Settings.EnableFrameRateCounter</a:t>
            </a:r>
            <a:r>
              <a:rPr lang="en-GB" sz="1600" dirty="0">
                <a:solidFill>
                  <a:srgbClr val="000000"/>
                </a:solidFill>
                <a:highlight>
                  <a:srgbClr val="FFFFFF"/>
                </a:highlight>
                <a:latin typeface="Consolas"/>
              </a:rPr>
              <a:t> = </a:t>
            </a:r>
            <a:r>
              <a:rPr lang="en-GB" sz="1600" dirty="0">
                <a:solidFill>
                  <a:srgbClr val="0000FF"/>
                </a:solidFill>
                <a:highlight>
                  <a:srgbClr val="FFFFFF"/>
                </a:highlight>
                <a:latin typeface="Consolas"/>
              </a:rPr>
              <a:t>false</a:t>
            </a:r>
            <a:r>
              <a:rPr lang="en-GB" sz="1600" dirty="0" smtClean="0">
                <a:solidFill>
                  <a:srgbClr val="000000"/>
                </a:solidFill>
                <a:highlight>
                  <a:srgbClr val="FFFFFF"/>
                </a:highlight>
                <a:latin typeface="Consolas"/>
              </a:rPr>
              <a:t>;</a:t>
            </a:r>
          </a:p>
          <a:p>
            <a:r>
              <a:rPr lang="en-GB" sz="1600" dirty="0">
                <a:solidFill>
                  <a:srgbClr val="000000"/>
                </a:solidFill>
                <a:highlight>
                  <a:srgbClr val="FFFFFF"/>
                </a:highlight>
                <a:latin typeface="Consolas"/>
              </a:rPr>
              <a:t>}</a:t>
            </a:r>
          </a:p>
        </p:txBody>
      </p:sp>
    </p:spTree>
    <p:extLst>
      <p:ext uri="{BB962C8B-B14F-4D97-AF65-F5344CB8AC3E}">
        <p14:creationId xmlns:p14="http://schemas.microsoft.com/office/powerpoint/2010/main" val="41232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4041508"/>
            <a:ext cx="8229600" cy="459054"/>
          </a:xfrm>
        </p:spPr>
        <p:txBody>
          <a:bodyPr/>
          <a:lstStyle/>
          <a:p>
            <a:r>
              <a:rPr lang="en-GB" dirty="0" err="1" smtClean="0">
                <a:latin typeface="Segoe WP SemiLight"/>
                <a:cs typeface="Segoe WP SemiLight"/>
              </a:rPr>
              <a:t>Seleccionaremos</a:t>
            </a:r>
            <a:r>
              <a:rPr lang="en-GB" dirty="0" smtClean="0">
                <a:latin typeface="Segoe WP SemiLight"/>
                <a:cs typeface="Segoe WP SemiLight"/>
              </a:rPr>
              <a:t> la </a:t>
            </a:r>
            <a:r>
              <a:rPr lang="en-GB" dirty="0" err="1" smtClean="0">
                <a:latin typeface="Segoe WP SemiLight"/>
                <a:cs typeface="Segoe WP SemiLight"/>
              </a:rPr>
              <a:t>pestaña</a:t>
            </a:r>
            <a:r>
              <a:rPr lang="en-GB" dirty="0" smtClean="0">
                <a:latin typeface="Segoe WP SemiLight"/>
                <a:cs typeface="Segoe WP SemiLight"/>
              </a:rPr>
              <a:t> “Test </a:t>
            </a:r>
            <a:r>
              <a:rPr lang="en-GB" dirty="0" err="1" smtClean="0">
                <a:latin typeface="Segoe WP SemiLight"/>
                <a:cs typeface="Segoe WP SemiLight"/>
              </a:rPr>
              <a:t>Automáticos</a:t>
            </a:r>
            <a:r>
              <a:rPr lang="en-GB" dirty="0" smtClean="0">
                <a:latin typeface="Segoe WP SemiLight"/>
                <a:cs typeface="Segoe WP SemiLight"/>
              </a:rPr>
              <a:t>” para </a:t>
            </a:r>
            <a:r>
              <a:rPr lang="en-GB" dirty="0" err="1" smtClean="0">
                <a:latin typeface="Segoe WP SemiLight"/>
                <a:cs typeface="Segoe WP SemiLight"/>
              </a:rPr>
              <a:t>ver</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pruebas</a:t>
            </a:r>
            <a:r>
              <a:rPr lang="en-GB" dirty="0" smtClean="0">
                <a:latin typeface="Segoe WP SemiLight"/>
                <a:cs typeface="Segoe WP SemiLight"/>
              </a:rPr>
              <a:t> se </a:t>
            </a:r>
            <a:r>
              <a:rPr lang="en-GB" dirty="0" err="1" smtClean="0">
                <a:latin typeface="Segoe WP SemiLight"/>
                <a:cs typeface="Segoe WP SemiLight"/>
              </a:rPr>
              <a:t>realizarán</a:t>
            </a:r>
            <a:r>
              <a:rPr lang="en-GB" dirty="0" smtClean="0">
                <a:latin typeface="Segoe WP SemiLight"/>
                <a:cs typeface="Segoe WP SemiLight"/>
              </a:rPr>
              <a:t> en </a:t>
            </a:r>
            <a:r>
              <a:rPr lang="en-GB" dirty="0" err="1" smtClean="0">
                <a:latin typeface="Segoe WP SemiLight"/>
                <a:cs typeface="Segoe WP SemiLight"/>
              </a:rPr>
              <a:t>este</a:t>
            </a:r>
            <a:r>
              <a:rPr lang="en-GB" dirty="0" smtClean="0">
                <a:latin typeface="Segoe WP SemiLight"/>
                <a:cs typeface="Segoe WP SemiLight"/>
              </a:rPr>
              <a:t> </a:t>
            </a:r>
            <a:r>
              <a:rPr lang="en-GB" dirty="0" err="1" smtClean="0">
                <a:latin typeface="Segoe WP SemiLight"/>
                <a:cs typeface="Segoe WP SemiLight"/>
              </a:rPr>
              <a:t>apartado</a:t>
            </a:r>
            <a:r>
              <a:rPr lang="en-GB" dirty="0" smtClean="0">
                <a:latin typeface="Segoe WP SemiLight"/>
                <a:cs typeface="Segoe WP SemiLight"/>
              </a:rPr>
              <a:t>.</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84721"/>
          </a:xfrm>
        </p:spPr>
        <p:txBody>
          <a:bodyPr/>
          <a:lstStyle/>
          <a:p>
            <a:r>
              <a:rPr lang="en-GB" dirty="0" smtClean="0"/>
              <a:t>Store Test Kit. Test </a:t>
            </a:r>
            <a:r>
              <a:rPr lang="en-GB" dirty="0" err="1" smtClean="0"/>
              <a:t>Automáticos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31</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11" y="1138176"/>
            <a:ext cx="7692128" cy="27522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67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2610577"/>
            <a:ext cx="8229600" cy="1889985"/>
          </a:xfrm>
        </p:spPr>
        <p:txBody>
          <a:bodyPr/>
          <a:lstStyle/>
          <a:p>
            <a:r>
              <a:rPr lang="en-GB" dirty="0" smtClean="0">
                <a:latin typeface="Segoe WP SemiLight"/>
                <a:cs typeface="Segoe WP SemiLight"/>
              </a:rPr>
              <a:t>La </a:t>
            </a:r>
            <a:r>
              <a:rPr lang="en-GB" dirty="0" err="1" smtClean="0">
                <a:latin typeface="Segoe WP SemiLight"/>
                <a:cs typeface="Segoe WP SemiLight"/>
              </a:rPr>
              <a:t>primera</a:t>
            </a:r>
            <a:r>
              <a:rPr lang="en-GB" dirty="0" smtClean="0">
                <a:latin typeface="Segoe WP SemiLight"/>
                <a:cs typeface="Segoe WP SemiLight"/>
              </a:rPr>
              <a:t> de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pruebas</a:t>
            </a:r>
            <a:r>
              <a:rPr lang="en-GB" dirty="0" smtClean="0">
                <a:latin typeface="Segoe WP SemiLight"/>
                <a:cs typeface="Segoe WP SemiLight"/>
              </a:rPr>
              <a:t> </a:t>
            </a:r>
            <a:r>
              <a:rPr lang="en-GB" dirty="0" err="1" smtClean="0">
                <a:latin typeface="Segoe WP SemiLight"/>
                <a:cs typeface="Segoe WP SemiLight"/>
              </a:rPr>
              <a:t>automáticas</a:t>
            </a:r>
            <a:r>
              <a:rPr lang="en-GB" dirty="0" smtClean="0">
                <a:latin typeface="Segoe WP SemiLight"/>
                <a:cs typeface="Segoe WP SemiLight"/>
              </a:rPr>
              <a:t> </a:t>
            </a:r>
            <a:r>
              <a:rPr lang="en-GB" dirty="0" err="1" smtClean="0">
                <a:latin typeface="Segoe WP SemiLight"/>
                <a:cs typeface="Segoe WP SemiLight"/>
              </a:rPr>
              <a:t>realizan</a:t>
            </a:r>
            <a:r>
              <a:rPr lang="en-GB" dirty="0" smtClean="0">
                <a:latin typeface="Segoe WP SemiLight"/>
                <a:cs typeface="Segoe WP SemiLight"/>
              </a:rPr>
              <a:t> </a:t>
            </a:r>
            <a:r>
              <a:rPr lang="en-GB" dirty="0" err="1" smtClean="0">
                <a:latin typeface="Segoe WP SemiLight"/>
                <a:cs typeface="Segoe WP SemiLight"/>
              </a:rPr>
              <a:t>pruebas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verifican</a:t>
            </a:r>
            <a:r>
              <a:rPr lang="en-GB" dirty="0" smtClean="0">
                <a:latin typeface="Segoe WP SemiLight"/>
                <a:cs typeface="Segoe WP SemiLight"/>
              </a:rPr>
              <a:t> la </a:t>
            </a:r>
            <a:r>
              <a:rPr lang="en-GB" dirty="0" err="1" smtClean="0">
                <a:latin typeface="Segoe WP SemiLight"/>
                <a:cs typeface="Segoe WP SemiLight"/>
              </a:rPr>
              <a:t>solución</a:t>
            </a:r>
            <a:r>
              <a:rPr lang="en-GB" dirty="0" smtClean="0">
                <a:latin typeface="Segoe WP SemiLight"/>
                <a:cs typeface="Segoe WP SemiLight"/>
              </a:rPr>
              <a:t>.</a:t>
            </a:r>
          </a:p>
          <a:p>
            <a:r>
              <a:rPr lang="en-GB" dirty="0" smtClean="0">
                <a:latin typeface="Segoe WP SemiLight"/>
                <a:cs typeface="Segoe WP SemiLight"/>
              </a:rPr>
              <a:t>Se </a:t>
            </a:r>
            <a:r>
              <a:rPr lang="en-GB" dirty="0" err="1" smtClean="0">
                <a:latin typeface="Segoe WP SemiLight"/>
                <a:cs typeface="Segoe WP SemiLight"/>
              </a:rPr>
              <a:t>asegura</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el XAP </a:t>
            </a:r>
            <a:r>
              <a:rPr lang="en-GB" dirty="0" err="1" smtClean="0">
                <a:latin typeface="Segoe WP SemiLight"/>
                <a:cs typeface="Segoe WP SemiLight"/>
              </a:rPr>
              <a:t>cuenta</a:t>
            </a:r>
            <a:r>
              <a:rPr lang="en-GB" dirty="0" smtClean="0">
                <a:latin typeface="Segoe WP SemiLight"/>
                <a:cs typeface="Segoe WP SemiLight"/>
              </a:rPr>
              <a:t> con un </a:t>
            </a:r>
            <a:r>
              <a:rPr lang="en-GB" dirty="0" err="1" smtClean="0">
                <a:latin typeface="Segoe WP SemiLight"/>
                <a:cs typeface="Segoe WP SemiLight"/>
              </a:rPr>
              <a:t>tamaño</a:t>
            </a:r>
            <a:r>
              <a:rPr lang="en-GB" dirty="0" smtClean="0">
                <a:latin typeface="Segoe WP SemiLight"/>
                <a:cs typeface="Segoe WP SemiLight"/>
              </a:rPr>
              <a:t> </a:t>
            </a:r>
            <a:r>
              <a:rPr lang="en-GB" dirty="0" err="1" smtClean="0">
                <a:latin typeface="Segoe WP SemiLight"/>
                <a:cs typeface="Segoe WP SemiLight"/>
              </a:rPr>
              <a:t>adecuado</a:t>
            </a:r>
            <a:r>
              <a:rPr lang="en-GB" dirty="0" smtClean="0">
                <a:latin typeface="Segoe WP SemiLight"/>
                <a:cs typeface="Segoe WP SemiLight"/>
              </a:rPr>
              <a:t>, y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todos</a:t>
            </a:r>
            <a:r>
              <a:rPr lang="en-GB" dirty="0" smtClean="0">
                <a:latin typeface="Segoe WP SemiLight"/>
                <a:cs typeface="Segoe WP SemiLight"/>
              </a:rPr>
              <a:t> los </a:t>
            </a:r>
            <a:r>
              <a:rPr lang="en-GB" dirty="0" err="1" smtClean="0">
                <a:latin typeface="Segoe WP SemiLight"/>
                <a:cs typeface="Segoe WP SemiLight"/>
              </a:rPr>
              <a:t>iconos</a:t>
            </a:r>
            <a:r>
              <a:rPr lang="en-GB" dirty="0" smtClean="0">
                <a:latin typeface="Segoe WP SemiLight"/>
                <a:cs typeface="Segoe WP SemiLight"/>
              </a:rPr>
              <a:t> y </a:t>
            </a:r>
            <a:r>
              <a:rPr lang="en-GB" dirty="0" err="1" smtClean="0">
                <a:latin typeface="Segoe WP SemiLight"/>
                <a:cs typeface="Segoe WP SemiLight"/>
              </a:rPr>
              <a:t>capturas</a:t>
            </a:r>
            <a:r>
              <a:rPr lang="en-GB" dirty="0" smtClean="0">
                <a:latin typeface="Segoe WP SemiLight"/>
                <a:cs typeface="Segoe WP SemiLight"/>
              </a:rPr>
              <a:t> de </a:t>
            </a:r>
            <a:r>
              <a:rPr lang="en-GB" dirty="0" err="1" smtClean="0">
                <a:latin typeface="Segoe WP SemiLight"/>
                <a:cs typeface="Segoe WP SemiLight"/>
              </a:rPr>
              <a:t>pantalla</a:t>
            </a:r>
            <a:r>
              <a:rPr lang="en-GB" dirty="0" smtClean="0">
                <a:latin typeface="Segoe WP SemiLight"/>
                <a:cs typeface="Segoe WP SemiLight"/>
              </a:rPr>
              <a:t> </a:t>
            </a:r>
            <a:r>
              <a:rPr lang="en-GB" dirty="0" err="1" smtClean="0">
                <a:latin typeface="Segoe WP SemiLight"/>
                <a:cs typeface="Segoe WP SemiLight"/>
              </a:rPr>
              <a:t>están</a:t>
            </a:r>
            <a:r>
              <a:rPr lang="en-GB" dirty="0" smtClean="0">
                <a:latin typeface="Segoe WP SemiLight"/>
                <a:cs typeface="Segoe WP SemiLight"/>
              </a:rPr>
              <a:t> </a:t>
            </a:r>
            <a:r>
              <a:rPr lang="en-GB" dirty="0" err="1" smtClean="0">
                <a:latin typeface="Segoe WP SemiLight"/>
                <a:cs typeface="Segoe WP SemiLight"/>
              </a:rPr>
              <a:t>disponibles</a:t>
            </a:r>
            <a:r>
              <a:rPr lang="en-GB" dirty="0" smtClean="0">
                <a:latin typeface="Segoe WP SemiLight"/>
                <a:cs typeface="Segoe WP SemiLight"/>
              </a:rPr>
              <a:t> y son </a:t>
            </a:r>
            <a:r>
              <a:rPr lang="en-GB" dirty="0" err="1" smtClean="0">
                <a:latin typeface="Segoe WP SemiLight"/>
                <a:cs typeface="Segoe WP SemiLight"/>
              </a:rPr>
              <a:t>adecuados</a:t>
            </a:r>
            <a:r>
              <a:rPr lang="en-GB" dirty="0" smtClean="0">
                <a:latin typeface="Segoe WP SemiLight"/>
                <a:cs typeface="Segoe WP SemiLight"/>
              </a:rPr>
              <a:t>.</a:t>
            </a:r>
          </a:p>
          <a:p>
            <a:r>
              <a:rPr lang="en-GB" dirty="0" smtClean="0">
                <a:latin typeface="Segoe WP SemiLight"/>
                <a:cs typeface="Segoe WP SemiLight"/>
              </a:rPr>
              <a:t>En </a:t>
            </a:r>
            <a:r>
              <a:rPr lang="en-GB" dirty="0" err="1" smtClean="0">
                <a:latin typeface="Segoe WP SemiLight"/>
                <a:cs typeface="Segoe WP SemiLight"/>
              </a:rPr>
              <a:t>nuestro</a:t>
            </a:r>
            <a:r>
              <a:rPr lang="en-GB" dirty="0" smtClean="0">
                <a:latin typeface="Segoe WP SemiLight"/>
                <a:cs typeface="Segoe WP SemiLight"/>
              </a:rPr>
              <a:t> </a:t>
            </a:r>
            <a:r>
              <a:rPr lang="en-GB" dirty="0" err="1" smtClean="0">
                <a:latin typeface="Segoe WP SemiLight"/>
                <a:cs typeface="Segoe WP SemiLight"/>
              </a:rPr>
              <a:t>ejemplo</a:t>
            </a:r>
            <a:r>
              <a:rPr lang="en-GB" dirty="0" smtClean="0">
                <a:latin typeface="Segoe WP SemiLight"/>
                <a:cs typeface="Segoe WP SemiLight"/>
              </a:rPr>
              <a:t>, el test </a:t>
            </a:r>
            <a:r>
              <a:rPr lang="en-GB" dirty="0" err="1" smtClean="0">
                <a:latin typeface="Segoe WP SemiLight"/>
                <a:cs typeface="Segoe WP SemiLight"/>
              </a:rPr>
              <a:t>falla</a:t>
            </a:r>
            <a:r>
              <a:rPr lang="en-GB" dirty="0" smtClean="0">
                <a:latin typeface="Segoe WP SemiLight"/>
                <a:cs typeface="Segoe WP SemiLight"/>
              </a:rPr>
              <a:t> </a:t>
            </a:r>
            <a:r>
              <a:rPr lang="en-GB" dirty="0" err="1" smtClean="0">
                <a:latin typeface="Segoe WP SemiLight"/>
                <a:cs typeface="Segoe WP SemiLight"/>
              </a:rPr>
              <a:t>porque</a:t>
            </a:r>
            <a:r>
              <a:rPr lang="en-GB" dirty="0" smtClean="0">
                <a:latin typeface="Segoe WP SemiLight"/>
                <a:cs typeface="Segoe WP SemiLight"/>
              </a:rPr>
              <a:t> no </a:t>
            </a:r>
            <a:r>
              <a:rPr lang="en-GB" dirty="0" err="1" smtClean="0">
                <a:latin typeface="Segoe WP SemiLight"/>
                <a:cs typeface="Segoe WP SemiLight"/>
              </a:rPr>
              <a:t>hemos</a:t>
            </a:r>
            <a:r>
              <a:rPr lang="en-GB" dirty="0" smtClean="0">
                <a:latin typeface="Segoe WP SemiLight"/>
                <a:cs typeface="Segoe WP SemiLight"/>
              </a:rPr>
              <a:t> </a:t>
            </a:r>
            <a:r>
              <a:rPr lang="en-GB" dirty="0" err="1" smtClean="0">
                <a:latin typeface="Segoe WP SemiLight"/>
                <a:cs typeface="Segoe WP SemiLight"/>
              </a:rPr>
              <a:t>incluido</a:t>
            </a:r>
            <a:r>
              <a:rPr lang="en-GB" dirty="0" smtClean="0">
                <a:latin typeface="Segoe WP SemiLight"/>
                <a:cs typeface="Segoe WP SemiLight"/>
              </a:rPr>
              <a:t> </a:t>
            </a:r>
            <a:r>
              <a:rPr lang="en-GB" dirty="0" err="1" smtClean="0">
                <a:latin typeface="Segoe WP SemiLight"/>
                <a:cs typeface="Segoe WP SemiLight"/>
              </a:rPr>
              <a:t>capturas</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 para la </a:t>
            </a:r>
            <a:r>
              <a:rPr lang="en-GB" dirty="0" err="1" smtClean="0">
                <a:latin typeface="Segoe WP SemiLight"/>
                <a:cs typeface="Segoe WP SemiLight"/>
              </a:rPr>
              <a:t>resolución</a:t>
            </a:r>
            <a:r>
              <a:rPr lang="en-GB" dirty="0" smtClean="0">
                <a:latin typeface="Segoe WP SemiLight"/>
                <a:cs typeface="Segoe WP SemiLight"/>
              </a:rPr>
              <a:t> 720p.</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84721"/>
          </a:xfrm>
        </p:spPr>
        <p:txBody>
          <a:bodyPr/>
          <a:lstStyle/>
          <a:p>
            <a:r>
              <a:rPr lang="en-GB" dirty="0" smtClean="0"/>
              <a:t>Los Test </a:t>
            </a:r>
            <a:r>
              <a:rPr lang="en-GB" dirty="0" err="1" smtClean="0"/>
              <a:t>automáticos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32</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045340"/>
            <a:ext cx="8040915" cy="13047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71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4041508"/>
            <a:ext cx="8229600" cy="459054"/>
          </a:xfrm>
        </p:spPr>
        <p:txBody>
          <a:bodyPr/>
          <a:lstStyle/>
          <a:p>
            <a:r>
              <a:rPr lang="en-GB" dirty="0" smtClean="0">
                <a:latin typeface="Segoe WP SemiLight"/>
                <a:cs typeface="Segoe WP SemiLight"/>
              </a:rPr>
              <a:t>Se </a:t>
            </a:r>
            <a:r>
              <a:rPr lang="en-GB" dirty="0" err="1" smtClean="0">
                <a:latin typeface="Segoe WP SemiLight"/>
                <a:cs typeface="Segoe WP SemiLight"/>
              </a:rPr>
              <a:t>realizan</a:t>
            </a:r>
            <a:r>
              <a:rPr lang="en-GB" dirty="0" smtClean="0">
                <a:latin typeface="Segoe WP SemiLight"/>
                <a:cs typeface="Segoe WP SemiLight"/>
              </a:rPr>
              <a:t> </a:t>
            </a:r>
            <a:r>
              <a:rPr lang="en-GB" dirty="0" err="1" smtClean="0">
                <a:latin typeface="Segoe WP SemiLight"/>
                <a:cs typeface="Segoe WP SemiLight"/>
              </a:rPr>
              <a:t>múltiples</a:t>
            </a:r>
            <a:r>
              <a:rPr lang="en-GB" dirty="0" smtClean="0">
                <a:latin typeface="Segoe WP SemiLight"/>
                <a:cs typeface="Segoe WP SemiLight"/>
              </a:rPr>
              <a:t> </a:t>
            </a:r>
            <a:r>
              <a:rPr lang="en-GB" dirty="0" err="1" smtClean="0">
                <a:latin typeface="Segoe WP SemiLight"/>
                <a:cs typeface="Segoe WP SemiLight"/>
              </a:rPr>
              <a:t>pruebas</a:t>
            </a:r>
            <a:r>
              <a:rPr lang="en-GB" dirty="0" smtClean="0">
                <a:latin typeface="Segoe WP SemiLight"/>
                <a:cs typeface="Segoe WP SemiLight"/>
              </a:rPr>
              <a:t> para </a:t>
            </a:r>
            <a:r>
              <a:rPr lang="en-GB" dirty="0" err="1" smtClean="0">
                <a:latin typeface="Segoe WP SemiLight"/>
                <a:cs typeface="Segoe WP SemiLight"/>
              </a:rPr>
              <a:t>garantizar</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cumple</a:t>
            </a:r>
            <a:r>
              <a:rPr lang="en-GB" dirty="0" smtClean="0">
                <a:latin typeface="Segoe WP SemiLight"/>
                <a:cs typeface="Segoe WP SemiLight"/>
              </a:rPr>
              <a:t> con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políticas</a:t>
            </a:r>
            <a:r>
              <a:rPr lang="en-GB" dirty="0" smtClean="0">
                <a:latin typeface="Segoe WP SemiLight"/>
                <a:cs typeface="Segoe WP SemiLight"/>
              </a:rPr>
              <a:t> de la </a:t>
            </a:r>
            <a:r>
              <a:rPr lang="en-GB" dirty="0" err="1" smtClean="0">
                <a:latin typeface="Segoe WP SemiLight"/>
                <a:cs typeface="Segoe WP SemiLight"/>
              </a:rPr>
              <a:t>tienda</a:t>
            </a:r>
            <a:r>
              <a:rPr lang="en-GB" dirty="0" smtClean="0">
                <a:latin typeface="Segoe WP SemiLight"/>
                <a:cs typeface="Segoe WP SemiLight"/>
              </a:rPr>
              <a:t>.</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87798"/>
          </a:xfrm>
        </p:spPr>
        <p:txBody>
          <a:bodyPr/>
          <a:lstStyle/>
          <a:p>
            <a:r>
              <a:rPr lang="en-GB" dirty="0" smtClean="0"/>
              <a:t>Store Test Kit. </a:t>
            </a:r>
            <a:r>
              <a:rPr lang="en-GB" dirty="0" err="1" smtClean="0"/>
              <a:t>Análisis</a:t>
            </a:r>
            <a:r>
              <a:rPr lang="en-GB" dirty="0" smtClean="0"/>
              <a:t> de la </a:t>
            </a:r>
            <a:r>
              <a:rPr lang="en-GB" dirty="0" err="1" smtClean="0"/>
              <a:t>Aplicación</a:t>
            </a:r>
            <a:r>
              <a:rPr lang="en-GB" dirty="0" smtClean="0"/>
              <a:t>.</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33</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11" y="1138176"/>
            <a:ext cx="7692128" cy="27522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1548427" y="3587797"/>
            <a:ext cx="1927689" cy="302673"/>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7553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GB" sz="3200" dirty="0">
                <a:latin typeface="Segoe WP SemiLight"/>
                <a:cs typeface="Segoe WP SemiLight"/>
              </a:rPr>
              <a:t>Demo </a:t>
            </a:r>
            <a:r>
              <a:rPr lang="en-GB" sz="3200" dirty="0" smtClean="0">
                <a:latin typeface="Segoe WP SemiLight"/>
                <a:cs typeface="Segoe WP SemiLight"/>
              </a:rPr>
              <a:t>2 </a:t>
            </a:r>
            <a:r>
              <a:rPr lang="en-GB" sz="3200" dirty="0">
                <a:latin typeface="Segoe WP SemiLight"/>
                <a:cs typeface="Segoe WP SemiLight"/>
              </a:rPr>
              <a:t>– </a:t>
            </a:r>
            <a:r>
              <a:rPr lang="en-GB" sz="3200" dirty="0" err="1" smtClean="0">
                <a:latin typeface="Segoe WP SemiLight"/>
                <a:cs typeface="Segoe WP SemiLight"/>
              </a:rPr>
              <a:t>Análisis</a:t>
            </a:r>
            <a:r>
              <a:rPr lang="en-GB" sz="3200" dirty="0" smtClean="0">
                <a:latin typeface="Segoe WP SemiLight"/>
                <a:cs typeface="Segoe WP SemiLight"/>
              </a:rPr>
              <a:t> de la </a:t>
            </a:r>
            <a:r>
              <a:rPr lang="en-GB" sz="3200" dirty="0" err="1" smtClean="0">
                <a:latin typeface="Segoe WP SemiLight"/>
                <a:cs typeface="Segoe WP SemiLight"/>
              </a:rPr>
              <a:t>Aplicación</a:t>
            </a:r>
            <a:endParaRPr lang="en-GB" sz="3200" dirty="0">
              <a:latin typeface="Segoe WP SemiLight"/>
              <a:cs typeface="Segoe WP SemiLight"/>
            </a:endParaRPr>
          </a:p>
        </p:txBody>
      </p:sp>
      <p:sp>
        <p:nvSpPr>
          <p:cNvPr id="4" name="Slide Number Placeholder 3"/>
          <p:cNvSpPr>
            <a:spLocks noGrp="1"/>
          </p:cNvSpPr>
          <p:nvPr>
            <p:ph type="sldNum" sz="quarter" idx="4294967295"/>
          </p:nvPr>
        </p:nvSpPr>
        <p:spPr>
          <a:xfrm>
            <a:off x="7250114" y="4823223"/>
            <a:ext cx="1893887" cy="182165"/>
          </a:xfrm>
        </p:spPr>
        <p:txBody>
          <a:bodyPr/>
          <a:lstStyle/>
          <a:p>
            <a:fld id="{A058FB3F-E98E-4320-9AC6-4B74201C9C02}" type="slidenum">
              <a:rPr lang="en-GB" smtClean="0"/>
              <a:pPr/>
              <a:t>34</a:t>
            </a:fld>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789" y="970241"/>
            <a:ext cx="1870885" cy="3372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5045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GB" dirty="0" err="1" smtClean="0">
                <a:latin typeface="Segoe WP SemiLight"/>
                <a:cs typeface="Segoe WP SemiLight"/>
              </a:rPr>
              <a:t>Distribución</a:t>
            </a:r>
            <a:r>
              <a:rPr lang="en-GB" dirty="0" smtClean="0">
                <a:latin typeface="Segoe WP SemiLight"/>
                <a:cs typeface="Segoe WP SemiLight"/>
              </a:rPr>
              <a:t> de </a:t>
            </a:r>
            <a:r>
              <a:rPr lang="en-GB" dirty="0" err="1" smtClean="0">
                <a:latin typeface="Segoe WP SemiLight"/>
                <a:cs typeface="Segoe WP SemiLight"/>
              </a:rPr>
              <a:t>Aplicaciones</a:t>
            </a:r>
            <a:endParaRPr lang="en-GB" dirty="0">
              <a:latin typeface="Segoe WP SemiLight"/>
              <a:cs typeface="Segoe WP SemiLight"/>
            </a:endParaRPr>
          </a:p>
        </p:txBody>
      </p:sp>
      <p:sp>
        <p:nvSpPr>
          <p:cNvPr id="4" name="Slide Number Placeholder 3"/>
          <p:cNvSpPr>
            <a:spLocks noGrp="1"/>
          </p:cNvSpPr>
          <p:nvPr>
            <p:ph type="sldNum" sz="quarter" idx="4294967295"/>
          </p:nvPr>
        </p:nvSpPr>
        <p:spPr>
          <a:xfrm>
            <a:off x="7250114" y="4823222"/>
            <a:ext cx="1893887" cy="180975"/>
          </a:xfrm>
        </p:spPr>
        <p:txBody>
          <a:bodyPr/>
          <a:lstStyle/>
          <a:p>
            <a:fld id="{A058FB3F-E98E-4320-9AC6-4B74201C9C02}" type="slidenum">
              <a:rPr lang="en-GB" smtClean="0"/>
              <a:pPr/>
              <a:t>35</a:t>
            </a:fld>
            <a:endParaRPr lang="en-GB" dirty="0"/>
          </a:p>
        </p:txBody>
      </p:sp>
    </p:spTree>
    <p:extLst>
      <p:ext uri="{BB962C8B-B14F-4D97-AF65-F5344CB8AC3E}">
        <p14:creationId xmlns:p14="http://schemas.microsoft.com/office/powerpoint/2010/main" val="44094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1206500"/>
            <a:ext cx="8229600" cy="3294063"/>
          </a:xfrm>
        </p:spPr>
        <p:txBody>
          <a:bodyPr/>
          <a:lstStyle/>
          <a:p>
            <a:r>
              <a:rPr lang="en-GB" dirty="0" smtClean="0">
                <a:latin typeface="Segoe WP SemiLight"/>
                <a:cs typeface="Segoe WP SemiLight"/>
              </a:rPr>
              <a:t>Si </a:t>
            </a:r>
            <a:r>
              <a:rPr lang="en-GB" dirty="0" err="1" smtClean="0">
                <a:latin typeface="Segoe WP SemiLight"/>
                <a:cs typeface="Segoe WP SemiLight"/>
              </a:rPr>
              <a:t>quieres</a:t>
            </a:r>
            <a:r>
              <a:rPr lang="en-GB" dirty="0" smtClean="0">
                <a:latin typeface="Segoe WP SemiLight"/>
                <a:cs typeface="Segoe WP SemiLight"/>
              </a:rPr>
              <a:t> </a:t>
            </a:r>
            <a:r>
              <a:rPr lang="en-GB" dirty="0" err="1" smtClean="0">
                <a:latin typeface="Segoe WP SemiLight"/>
                <a:cs typeface="Segoe WP SemiLight"/>
              </a:rPr>
              <a:t>obtener</a:t>
            </a:r>
            <a:r>
              <a:rPr lang="en-GB" dirty="0" smtClean="0">
                <a:latin typeface="Segoe WP SemiLight"/>
                <a:cs typeface="Segoe WP SemiLight"/>
              </a:rPr>
              <a:t> </a:t>
            </a:r>
            <a:r>
              <a:rPr lang="en-GB" dirty="0" err="1" smtClean="0">
                <a:latin typeface="Segoe WP SemiLight"/>
                <a:cs typeface="Segoe WP SemiLight"/>
              </a:rPr>
              <a:t>tu</a:t>
            </a:r>
            <a:r>
              <a:rPr lang="en-GB" dirty="0" smtClean="0">
                <a:latin typeface="Segoe WP SemiLight"/>
                <a:cs typeface="Segoe WP SemiLight"/>
              </a:rPr>
              <a:t> </a:t>
            </a:r>
            <a:r>
              <a:rPr lang="en-GB" dirty="0" err="1" smtClean="0">
                <a:latin typeface="Segoe WP SemiLight"/>
                <a:cs typeface="Segoe WP SemiLight"/>
              </a:rPr>
              <a:t>archivo</a:t>
            </a:r>
            <a:r>
              <a:rPr lang="en-GB" dirty="0" smtClean="0">
                <a:latin typeface="Segoe WP SemiLight"/>
                <a:cs typeface="Segoe WP SemiLight"/>
              </a:rPr>
              <a:t> XAP, </a:t>
            </a:r>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encontrarlo</a:t>
            </a:r>
            <a:r>
              <a:rPr lang="en-GB" dirty="0" smtClean="0">
                <a:latin typeface="Segoe WP SemiLight"/>
                <a:cs typeface="Segoe WP SemiLight"/>
              </a:rPr>
              <a:t> </a:t>
            </a:r>
            <a:r>
              <a:rPr lang="en-GB" dirty="0" err="1" smtClean="0">
                <a:latin typeface="Segoe WP SemiLight"/>
                <a:cs typeface="Segoe WP SemiLight"/>
              </a:rPr>
              <a:t>dentro</a:t>
            </a:r>
            <a:r>
              <a:rPr lang="en-GB" dirty="0" smtClean="0">
                <a:latin typeface="Segoe WP SemiLight"/>
                <a:cs typeface="Segoe WP SemiLight"/>
              </a:rPr>
              <a:t> de la </a:t>
            </a:r>
            <a:r>
              <a:rPr lang="en-GB" dirty="0" err="1" smtClean="0">
                <a:latin typeface="Segoe WP SemiLight"/>
                <a:cs typeface="Segoe WP SemiLight"/>
              </a:rPr>
              <a:t>carpeta</a:t>
            </a:r>
            <a:r>
              <a:rPr lang="en-GB" dirty="0" smtClean="0">
                <a:latin typeface="Segoe WP SemiLight"/>
                <a:cs typeface="Segoe WP SemiLight"/>
              </a:rPr>
              <a:t> bin del </a:t>
            </a:r>
            <a:r>
              <a:rPr lang="en-GB" dirty="0" err="1" smtClean="0">
                <a:latin typeface="Segoe WP SemiLight"/>
                <a:cs typeface="Segoe WP SemiLight"/>
              </a:rPr>
              <a:t>proyecto</a:t>
            </a:r>
            <a:r>
              <a:rPr lang="en-GB" dirty="0">
                <a:latin typeface="Segoe WP SemiLight"/>
                <a:cs typeface="Segoe WP SemiLight"/>
              </a:rPr>
              <a:t>:</a:t>
            </a:r>
          </a:p>
          <a:p>
            <a:pPr lvl="1"/>
            <a:r>
              <a:rPr lang="en-GB" dirty="0" err="1" smtClean="0">
                <a:latin typeface="Segoe WP SemiLight"/>
                <a:cs typeface="Segoe WP SemiLight"/>
              </a:rPr>
              <a:t>Recuerda</a:t>
            </a:r>
            <a:r>
              <a:rPr lang="en-GB" dirty="0" smtClean="0">
                <a:latin typeface="Segoe WP SemiLight"/>
                <a:cs typeface="Segoe WP SemiLight"/>
              </a:rPr>
              <a:t> </a:t>
            </a:r>
            <a:r>
              <a:rPr lang="en-GB" dirty="0" err="1" smtClean="0">
                <a:latin typeface="Segoe WP SemiLight"/>
                <a:cs typeface="Segoe WP SemiLight"/>
              </a:rPr>
              <a:t>compilar</a:t>
            </a:r>
            <a:r>
              <a:rPr lang="en-GB" dirty="0" smtClean="0">
                <a:latin typeface="Segoe WP SemiLight"/>
                <a:cs typeface="Segoe WP SemiLight"/>
              </a:rPr>
              <a:t> en la </a:t>
            </a:r>
            <a:r>
              <a:rPr lang="en-GB" dirty="0" err="1" smtClean="0">
                <a:latin typeface="Segoe WP SemiLight"/>
                <a:cs typeface="Segoe WP SemiLight"/>
              </a:rPr>
              <a:t>rama</a:t>
            </a:r>
            <a:r>
              <a:rPr lang="en-GB" dirty="0" smtClean="0">
                <a:latin typeface="Segoe WP SemiLight"/>
                <a:cs typeface="Segoe WP SemiLight"/>
              </a:rPr>
              <a:t> release el </a:t>
            </a:r>
            <a:r>
              <a:rPr lang="en-GB" dirty="0" err="1" smtClean="0">
                <a:latin typeface="Segoe WP SemiLight"/>
                <a:cs typeface="Segoe WP SemiLight"/>
              </a:rPr>
              <a:t>proyecto</a:t>
            </a:r>
            <a:r>
              <a:rPr lang="en-GB" dirty="0" smtClean="0">
                <a:latin typeface="Segoe WP SemiLight"/>
                <a:cs typeface="Segoe WP SemiLight"/>
              </a:rPr>
              <a:t> a la </a:t>
            </a:r>
            <a:r>
              <a:rPr lang="en-GB" dirty="0" err="1" smtClean="0">
                <a:latin typeface="Segoe WP SemiLight"/>
                <a:cs typeface="Segoe WP SemiLight"/>
              </a:rPr>
              <a:t>hora</a:t>
            </a:r>
            <a:r>
              <a:rPr lang="en-GB" dirty="0" smtClean="0">
                <a:latin typeface="Segoe WP SemiLight"/>
                <a:cs typeface="Segoe WP SemiLight"/>
              </a:rPr>
              <a:t> de </a:t>
            </a:r>
            <a:r>
              <a:rPr lang="en-GB" dirty="0" err="1" smtClean="0">
                <a:latin typeface="Segoe WP SemiLight"/>
                <a:cs typeface="Segoe WP SemiLight"/>
              </a:rPr>
              <a:t>enviar</a:t>
            </a:r>
            <a:r>
              <a:rPr lang="en-GB" dirty="0" smtClean="0">
                <a:latin typeface="Segoe WP SemiLight"/>
                <a:cs typeface="Segoe WP SemiLight"/>
              </a:rPr>
              <a:t> el XAP a la </a:t>
            </a:r>
            <a:r>
              <a:rPr lang="en-GB" dirty="0" err="1" smtClean="0">
                <a:latin typeface="Segoe WP SemiLight"/>
                <a:cs typeface="Segoe WP SemiLight"/>
              </a:rPr>
              <a:t>tienda</a:t>
            </a:r>
            <a:r>
              <a:rPr lang="en-GB" dirty="0" smtClean="0">
                <a:latin typeface="Segoe WP SemiLight"/>
                <a:cs typeface="Segoe WP SemiLight"/>
              </a:rPr>
              <a:t>.</a:t>
            </a:r>
          </a:p>
          <a:p>
            <a:pPr lvl="1"/>
            <a:r>
              <a:rPr lang="en-GB" dirty="0" smtClean="0">
                <a:latin typeface="Segoe WP SemiLight"/>
                <a:cs typeface="Segoe WP SemiLight"/>
              </a:rPr>
              <a:t>La </a:t>
            </a:r>
            <a:r>
              <a:rPr lang="en-GB" dirty="0" err="1" smtClean="0">
                <a:latin typeface="Segoe WP SemiLight"/>
                <a:cs typeface="Segoe WP SemiLight"/>
              </a:rPr>
              <a:t>herramienta</a:t>
            </a:r>
            <a:r>
              <a:rPr lang="en-GB" dirty="0" smtClean="0">
                <a:latin typeface="Segoe WP SemiLight"/>
                <a:cs typeface="Segoe WP SemiLight"/>
              </a:rPr>
              <a:t> Store Test Tool solo </a:t>
            </a:r>
            <a:r>
              <a:rPr lang="en-GB" dirty="0" err="1" smtClean="0">
                <a:latin typeface="Segoe WP SemiLight"/>
                <a:cs typeface="Segoe WP SemiLight"/>
              </a:rPr>
              <a:t>funcionará</a:t>
            </a:r>
            <a:r>
              <a:rPr lang="en-GB" dirty="0" smtClean="0">
                <a:latin typeface="Segoe WP SemiLight"/>
                <a:cs typeface="Segoe WP SemiLight"/>
              </a:rPr>
              <a:t> en la </a:t>
            </a:r>
            <a:r>
              <a:rPr lang="en-GB" dirty="0" err="1" smtClean="0">
                <a:latin typeface="Segoe WP SemiLight"/>
                <a:cs typeface="Segoe WP SemiLight"/>
              </a:rPr>
              <a:t>rama</a:t>
            </a:r>
            <a:r>
              <a:rPr lang="en-GB" dirty="0" smtClean="0">
                <a:latin typeface="Segoe WP SemiLight"/>
                <a:cs typeface="Segoe WP SemiLight"/>
              </a:rPr>
              <a:t> release.</a:t>
            </a:r>
            <a:endParaRPr lang="en-GB" dirty="0">
              <a:latin typeface="Segoe WP SemiLight"/>
              <a:cs typeface="Segoe WP SemiLight"/>
            </a:endParaRPr>
          </a:p>
          <a:p>
            <a:r>
              <a:rPr lang="en-GB" dirty="0" smtClean="0">
                <a:latin typeface="Segoe WP SemiLight"/>
                <a:cs typeface="Segoe WP SemiLight"/>
              </a:rPr>
              <a:t>Si </a:t>
            </a:r>
            <a:r>
              <a:rPr lang="en-GB" dirty="0" err="1" smtClean="0">
                <a:latin typeface="Segoe WP SemiLight"/>
                <a:cs typeface="Segoe WP SemiLight"/>
              </a:rPr>
              <a:t>tienes</a:t>
            </a:r>
            <a:r>
              <a:rPr lang="en-GB" dirty="0" smtClean="0">
                <a:latin typeface="Segoe WP SemiLight"/>
                <a:cs typeface="Segoe WP SemiLight"/>
              </a:rPr>
              <a:t> </a:t>
            </a:r>
            <a:r>
              <a:rPr lang="en-GB" dirty="0" err="1" smtClean="0">
                <a:latin typeface="Segoe WP SemiLight"/>
                <a:cs typeface="Segoe WP SemiLight"/>
              </a:rPr>
              <a:t>curiosidad</a:t>
            </a:r>
            <a:r>
              <a:rPr lang="en-GB" dirty="0" smtClean="0">
                <a:latin typeface="Segoe WP SemiLight"/>
                <a:cs typeface="Segoe WP SemiLight"/>
              </a:rPr>
              <a:t>, </a:t>
            </a:r>
            <a:r>
              <a:rPr lang="en-GB" dirty="0" err="1" smtClean="0">
                <a:latin typeface="Segoe WP SemiLight"/>
                <a:cs typeface="Segoe WP SemiLight"/>
              </a:rPr>
              <a:t>renombra</a:t>
            </a:r>
            <a:r>
              <a:rPr lang="en-GB" dirty="0" smtClean="0">
                <a:latin typeface="Segoe WP SemiLight"/>
                <a:cs typeface="Segoe WP SemiLight"/>
              </a:rPr>
              <a:t> el </a:t>
            </a:r>
            <a:r>
              <a:rPr lang="en-GB" dirty="0" err="1" smtClean="0">
                <a:latin typeface="Segoe WP SemiLight"/>
                <a:cs typeface="Segoe WP SemiLight"/>
              </a:rPr>
              <a:t>fichero</a:t>
            </a:r>
            <a:r>
              <a:rPr lang="en-GB" dirty="0" smtClean="0">
                <a:latin typeface="Segoe WP SemiLight"/>
                <a:cs typeface="Segoe WP SemiLight"/>
              </a:rPr>
              <a:t> XAP a la extension ZIP…</a:t>
            </a:r>
            <a:endParaRPr lang="en-GB" dirty="0">
              <a:latin typeface="Segoe WP SemiLight"/>
              <a:cs typeface="Segoe WP SemiLight"/>
            </a:endParaRPr>
          </a:p>
          <a:p>
            <a:pPr lvl="1"/>
            <a:r>
              <a:rPr lang="en-GB" dirty="0" smtClean="0">
                <a:latin typeface="Segoe WP SemiLight"/>
                <a:cs typeface="Segoe WP SemiLight"/>
              </a:rPr>
              <a:t>Para Windows </a:t>
            </a:r>
            <a:r>
              <a:rPr lang="en-GB" dirty="0">
                <a:latin typeface="Segoe WP SemiLight"/>
                <a:cs typeface="Segoe WP SemiLight"/>
              </a:rPr>
              <a:t>Phone OS 7.1  </a:t>
            </a:r>
            <a:r>
              <a:rPr lang="en-GB" dirty="0" smtClean="0">
                <a:latin typeface="Segoe WP SemiLight"/>
                <a:cs typeface="Segoe WP SemiLight"/>
              </a:rPr>
              <a:t>el </a:t>
            </a:r>
            <a:r>
              <a:rPr lang="en-GB" dirty="0" err="1" smtClean="0">
                <a:latin typeface="Segoe WP SemiLight"/>
                <a:cs typeface="Segoe WP SemiLight"/>
              </a:rPr>
              <a:t>tamaño</a:t>
            </a:r>
            <a:r>
              <a:rPr lang="en-GB" dirty="0" smtClean="0">
                <a:latin typeface="Segoe WP SemiLight"/>
                <a:cs typeface="Segoe WP SemiLight"/>
              </a:rPr>
              <a:t> </a:t>
            </a:r>
            <a:r>
              <a:rPr lang="en-GB" dirty="0" err="1" smtClean="0">
                <a:latin typeface="Segoe WP SemiLight"/>
                <a:cs typeface="Segoe WP SemiLight"/>
              </a:rPr>
              <a:t>máximo</a:t>
            </a:r>
            <a:r>
              <a:rPr lang="en-GB" dirty="0" smtClean="0">
                <a:latin typeface="Segoe WP SemiLight"/>
                <a:cs typeface="Segoe WP SemiLight"/>
              </a:rPr>
              <a:t> del XAP </a:t>
            </a:r>
            <a:r>
              <a:rPr lang="en-GB" dirty="0" err="1" smtClean="0">
                <a:latin typeface="Segoe WP SemiLight"/>
                <a:cs typeface="Segoe WP SemiLight"/>
              </a:rPr>
              <a:t>es</a:t>
            </a:r>
            <a:r>
              <a:rPr lang="en-GB" dirty="0" smtClean="0">
                <a:latin typeface="Segoe WP SemiLight"/>
                <a:cs typeface="Segoe WP SemiLight"/>
              </a:rPr>
              <a:t> de 225 </a:t>
            </a:r>
            <a:r>
              <a:rPr lang="en-GB" dirty="0">
                <a:latin typeface="Segoe WP SemiLight"/>
                <a:cs typeface="Segoe WP SemiLight"/>
              </a:rPr>
              <a:t>MB</a:t>
            </a:r>
          </a:p>
          <a:p>
            <a:pPr lvl="1"/>
            <a:r>
              <a:rPr lang="en-GB" dirty="0">
                <a:latin typeface="Segoe WP SemiLight"/>
                <a:cs typeface="Segoe WP SemiLight"/>
              </a:rPr>
              <a:t>Para Windows Phone 8 el </a:t>
            </a:r>
            <a:r>
              <a:rPr lang="en-GB" dirty="0" err="1">
                <a:latin typeface="Segoe WP SemiLight"/>
                <a:cs typeface="Segoe WP SemiLight"/>
              </a:rPr>
              <a:t>tamaño</a:t>
            </a:r>
            <a:r>
              <a:rPr lang="en-GB" dirty="0">
                <a:latin typeface="Segoe WP SemiLight"/>
                <a:cs typeface="Segoe WP SemiLight"/>
              </a:rPr>
              <a:t> </a:t>
            </a:r>
            <a:r>
              <a:rPr lang="en-GB" dirty="0" err="1">
                <a:latin typeface="Segoe WP SemiLight"/>
                <a:cs typeface="Segoe WP SemiLight"/>
              </a:rPr>
              <a:t>máximo</a:t>
            </a:r>
            <a:r>
              <a:rPr lang="en-GB" dirty="0">
                <a:latin typeface="Segoe WP SemiLight"/>
                <a:cs typeface="Segoe WP SemiLight"/>
              </a:rPr>
              <a:t> del XAP </a:t>
            </a:r>
            <a:r>
              <a:rPr lang="en-GB" dirty="0" err="1">
                <a:latin typeface="Segoe WP SemiLight"/>
                <a:cs typeface="Segoe WP SemiLight"/>
              </a:rPr>
              <a:t>es</a:t>
            </a:r>
            <a:r>
              <a:rPr lang="en-GB" dirty="0">
                <a:latin typeface="Segoe WP SemiLight"/>
                <a:cs typeface="Segoe WP SemiLight"/>
              </a:rPr>
              <a:t> de 1 GB. </a:t>
            </a:r>
          </a:p>
          <a:p>
            <a:r>
              <a:rPr lang="en-GB" dirty="0" smtClean="0">
                <a:latin typeface="Segoe WP SemiLight"/>
                <a:cs typeface="Segoe WP SemiLight"/>
              </a:rPr>
              <a:t>El </a:t>
            </a:r>
            <a:r>
              <a:rPr lang="en-GB" dirty="0" err="1" smtClean="0">
                <a:latin typeface="Segoe WP SemiLight"/>
                <a:cs typeface="Segoe WP SemiLight"/>
              </a:rPr>
              <a:t>archivo</a:t>
            </a:r>
            <a:r>
              <a:rPr lang="en-GB" dirty="0" smtClean="0">
                <a:latin typeface="Segoe WP SemiLight"/>
                <a:cs typeface="Segoe WP SemiLight"/>
              </a:rPr>
              <a:t> XAP no </a:t>
            </a:r>
            <a:r>
              <a:rPr lang="en-GB" dirty="0" err="1" smtClean="0">
                <a:latin typeface="Segoe WP SemiLight"/>
                <a:cs typeface="Segoe WP SemiLight"/>
              </a:rPr>
              <a:t>debe</a:t>
            </a:r>
            <a:r>
              <a:rPr lang="en-GB" dirty="0" smtClean="0">
                <a:latin typeface="Segoe WP SemiLight"/>
                <a:cs typeface="Segoe WP SemiLight"/>
              </a:rPr>
              <a:t> </a:t>
            </a:r>
            <a:r>
              <a:rPr lang="en-GB" dirty="0" err="1" smtClean="0">
                <a:latin typeface="Segoe WP SemiLight"/>
                <a:cs typeface="Segoe WP SemiLight"/>
              </a:rPr>
              <a:t>ocupar</a:t>
            </a:r>
            <a:r>
              <a:rPr lang="en-GB" dirty="0" smtClean="0">
                <a:latin typeface="Segoe WP SemiLight"/>
                <a:cs typeface="Segoe WP SemiLight"/>
              </a:rPr>
              <a:t> </a:t>
            </a:r>
            <a:r>
              <a:rPr lang="en-GB" dirty="0" err="1" smtClean="0">
                <a:latin typeface="Segoe WP SemiLight"/>
                <a:cs typeface="Segoe WP SemiLight"/>
              </a:rPr>
              <a:t>más</a:t>
            </a:r>
            <a:r>
              <a:rPr lang="en-GB" dirty="0" smtClean="0">
                <a:latin typeface="Segoe WP SemiLight"/>
                <a:cs typeface="Segoe WP SemiLight"/>
              </a:rPr>
              <a:t> de 20Mb para </a:t>
            </a:r>
            <a:r>
              <a:rPr lang="en-GB" dirty="0" err="1" smtClean="0">
                <a:latin typeface="Segoe WP SemiLight"/>
                <a:cs typeface="Segoe WP SemiLight"/>
              </a:rPr>
              <a:t>poder</a:t>
            </a:r>
            <a:r>
              <a:rPr lang="en-GB" dirty="0" smtClean="0">
                <a:latin typeface="Segoe WP SemiLight"/>
                <a:cs typeface="Segoe WP SemiLight"/>
              </a:rPr>
              <a:t> </a:t>
            </a:r>
            <a:r>
              <a:rPr lang="en-GB" dirty="0" err="1" smtClean="0">
                <a:latin typeface="Segoe WP SemiLight"/>
                <a:cs typeface="Segoe WP SemiLight"/>
              </a:rPr>
              <a:t>realizar</a:t>
            </a:r>
            <a:r>
              <a:rPr lang="en-GB" dirty="0" smtClean="0">
                <a:latin typeface="Segoe WP SemiLight"/>
                <a:cs typeface="Segoe WP SemiLight"/>
              </a:rPr>
              <a:t> la </a:t>
            </a:r>
            <a:r>
              <a:rPr lang="en-GB" dirty="0" err="1" smtClean="0">
                <a:latin typeface="Segoe WP SemiLight"/>
                <a:cs typeface="Segoe WP SemiLight"/>
              </a:rPr>
              <a:t>distribución</a:t>
            </a:r>
            <a:r>
              <a:rPr lang="en-GB" dirty="0" smtClean="0">
                <a:latin typeface="Segoe WP SemiLight"/>
                <a:cs typeface="Segoe WP SemiLight"/>
              </a:rPr>
              <a:t> size </a:t>
            </a:r>
            <a:r>
              <a:rPr lang="en-GB" dirty="0">
                <a:latin typeface="Segoe WP SemiLight"/>
                <a:cs typeface="Segoe WP SemiLight"/>
              </a:rPr>
              <a:t>for Over the Air (OTA</a:t>
            </a:r>
            <a:r>
              <a:rPr lang="en-GB" dirty="0" smtClean="0">
                <a:latin typeface="Segoe WP SemiLight"/>
                <a:cs typeface="Segoe WP SemiLight"/>
              </a:rPr>
              <a:t>).</a:t>
            </a:r>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Archivos</a:t>
            </a:r>
            <a:r>
              <a:rPr lang="en-GB" dirty="0" smtClean="0"/>
              <a:t> XAP</a:t>
            </a:r>
            <a:endParaRPr lang="en-GB" dirty="0"/>
          </a:p>
        </p:txBody>
      </p:sp>
      <p:sp>
        <p:nvSpPr>
          <p:cNvPr id="3" name="Text Placeholder 2"/>
          <p:cNvSpPr>
            <a:spLocks noGrp="1"/>
          </p:cNvSpPr>
          <p:nvPr>
            <p:ph type="body" sz="quarter" idx="17"/>
          </p:nvPr>
        </p:nvSpPr>
        <p:spPr/>
        <p:txBody>
          <a:bodyPr>
            <a:normAutofit/>
          </a:bodyPr>
          <a:lstStyle/>
          <a:p>
            <a:endParaRPr lang="en-GB" dirty="0" smtClean="0"/>
          </a:p>
          <a:p>
            <a:endParaRPr lang="en-GB" dirty="0"/>
          </a:p>
        </p:txBody>
      </p:sp>
      <p:sp>
        <p:nvSpPr>
          <p:cNvPr id="4" name="Slide Number Placeholder 3"/>
          <p:cNvSpPr>
            <a:spLocks noGrp="1"/>
          </p:cNvSpPr>
          <p:nvPr>
            <p:ph type="sldNum" sz="quarter" idx="20"/>
          </p:nvPr>
        </p:nvSpPr>
        <p:spPr/>
        <p:txBody>
          <a:bodyPr/>
          <a:lstStyle/>
          <a:p>
            <a:fld id="{271031BA-9959-4FE2-909F-37D65262A7B4}" type="slidenum">
              <a:rPr lang="en-US" smtClean="0"/>
              <a:pPr/>
              <a:t>36</a:t>
            </a:fld>
            <a:endParaRPr lang="en-US" dirty="0"/>
          </a:p>
        </p:txBody>
      </p:sp>
    </p:spTree>
    <p:extLst>
      <p:ext uri="{BB962C8B-B14F-4D97-AF65-F5344CB8AC3E}">
        <p14:creationId xmlns:p14="http://schemas.microsoft.com/office/powerpoint/2010/main" val="38905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21"/>
          </p:nvPr>
        </p:nvSpPr>
        <p:spPr>
          <a:xfrm>
            <a:off x="457200" y="1744663"/>
            <a:ext cx="4787900" cy="2755900"/>
          </a:xfrm>
        </p:spPr>
        <p:txBody>
          <a:bodyPr/>
          <a:lstStyle/>
          <a:p>
            <a:r>
              <a:rPr lang="en-GB" dirty="0" smtClean="0">
                <a:latin typeface="Segoe WP SemiLight"/>
                <a:cs typeface="Segoe WP SemiLight"/>
              </a:rPr>
              <a:t>Si </a:t>
            </a:r>
            <a:r>
              <a:rPr lang="en-GB" dirty="0" err="1" smtClean="0">
                <a:latin typeface="Segoe WP SemiLight"/>
                <a:cs typeface="Segoe WP SemiLight"/>
              </a:rPr>
              <a:t>quieres</a:t>
            </a:r>
            <a:r>
              <a:rPr lang="en-GB" dirty="0" smtClean="0">
                <a:latin typeface="Segoe WP SemiLight"/>
                <a:cs typeface="Segoe WP SemiLight"/>
              </a:rPr>
              <a:t> </a:t>
            </a:r>
            <a:r>
              <a:rPr lang="en-GB" dirty="0" err="1" smtClean="0">
                <a:latin typeface="Segoe WP SemiLight"/>
                <a:cs typeface="Segoe WP SemiLight"/>
              </a:rPr>
              <a:t>distribuir</a:t>
            </a:r>
            <a:r>
              <a:rPr lang="en-GB" dirty="0" smtClean="0">
                <a:latin typeface="Segoe WP SemiLight"/>
                <a:cs typeface="Segoe WP SemiLight"/>
              </a:rPr>
              <a:t> </a:t>
            </a:r>
            <a:r>
              <a:rPr lang="en-GB" dirty="0" err="1" smtClean="0">
                <a:latin typeface="Segoe WP SemiLight"/>
                <a:cs typeface="Segoe WP SemiLight"/>
              </a:rPr>
              <a:t>tus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para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puedan</a:t>
            </a:r>
            <a:r>
              <a:rPr lang="en-GB" dirty="0" smtClean="0">
                <a:latin typeface="Segoe WP SemiLight"/>
                <a:cs typeface="Segoe WP SemiLight"/>
              </a:rPr>
              <a:t> </a:t>
            </a:r>
            <a:r>
              <a:rPr lang="en-GB" dirty="0" err="1" smtClean="0">
                <a:latin typeface="Segoe WP SemiLight"/>
                <a:cs typeface="Segoe WP SemiLight"/>
              </a:rPr>
              <a:t>ser</a:t>
            </a:r>
            <a:r>
              <a:rPr lang="en-GB" dirty="0" smtClean="0">
                <a:latin typeface="Segoe WP SemiLight"/>
                <a:cs typeface="Segoe WP SemiLight"/>
              </a:rPr>
              <a:t> </a:t>
            </a:r>
            <a:r>
              <a:rPr lang="en-GB" dirty="0" err="1" smtClean="0">
                <a:latin typeface="Segoe WP SemiLight"/>
                <a:cs typeface="Segoe WP SemiLight"/>
              </a:rPr>
              <a:t>probadas</a:t>
            </a:r>
            <a:r>
              <a:rPr lang="en-GB" dirty="0" smtClean="0">
                <a:latin typeface="Segoe WP SemiLight"/>
                <a:cs typeface="Segoe WP SemiLight"/>
              </a:rPr>
              <a:t> y no </a:t>
            </a:r>
            <a:r>
              <a:rPr lang="en-GB" dirty="0" err="1" smtClean="0">
                <a:latin typeface="Segoe WP SemiLight"/>
                <a:cs typeface="Segoe WP SemiLight"/>
              </a:rPr>
              <a:t>quieres</a:t>
            </a:r>
            <a:r>
              <a:rPr lang="en-GB" dirty="0" smtClean="0">
                <a:latin typeface="Segoe WP SemiLight"/>
                <a:cs typeface="Segoe WP SemiLight"/>
              </a:rPr>
              <a:t> </a:t>
            </a:r>
            <a:r>
              <a:rPr lang="en-GB" dirty="0" err="1" smtClean="0">
                <a:latin typeface="Segoe WP SemiLight"/>
                <a:cs typeface="Segoe WP SemiLight"/>
              </a:rPr>
              <a:t>compartir</a:t>
            </a:r>
            <a:r>
              <a:rPr lang="en-GB" dirty="0" smtClean="0">
                <a:latin typeface="Segoe WP SemiLight"/>
                <a:cs typeface="Segoe WP SemiLight"/>
              </a:rPr>
              <a:t> el </a:t>
            </a:r>
            <a:r>
              <a:rPr lang="en-GB" dirty="0" err="1" smtClean="0">
                <a:latin typeface="Segoe WP SemiLight"/>
                <a:cs typeface="Segoe WP SemiLight"/>
              </a:rPr>
              <a:t>código</a:t>
            </a:r>
            <a:r>
              <a:rPr lang="en-GB" dirty="0" smtClean="0">
                <a:latin typeface="Segoe WP SemiLight"/>
                <a:cs typeface="Segoe WP SemiLight"/>
              </a:rPr>
              <a:t> </a:t>
            </a:r>
            <a:r>
              <a:rPr lang="en-GB" dirty="0" err="1" smtClean="0">
                <a:latin typeface="Segoe WP SemiLight"/>
                <a:cs typeface="Segoe WP SemiLight"/>
              </a:rPr>
              <a:t>fuente</a:t>
            </a:r>
            <a:r>
              <a:rPr lang="en-GB" dirty="0" smtClean="0">
                <a:latin typeface="Segoe WP SemiLight"/>
                <a:cs typeface="Segoe WP SemiLight"/>
              </a:rPr>
              <a:t>, </a:t>
            </a:r>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distribuir</a:t>
            </a:r>
            <a:r>
              <a:rPr lang="en-GB" dirty="0" smtClean="0">
                <a:latin typeface="Segoe WP SemiLight"/>
                <a:cs typeface="Segoe WP SemiLight"/>
              </a:rPr>
              <a:t> </a:t>
            </a:r>
            <a:r>
              <a:rPr lang="en-GB" dirty="0" err="1" smtClean="0">
                <a:latin typeface="Segoe WP SemiLight"/>
                <a:cs typeface="Segoe WP SemiLight"/>
              </a:rPr>
              <a:t>directamente</a:t>
            </a:r>
            <a:r>
              <a:rPr lang="en-GB" dirty="0" smtClean="0">
                <a:latin typeface="Segoe WP SemiLight"/>
                <a:cs typeface="Segoe WP SemiLight"/>
              </a:rPr>
              <a:t> el archive XAP.</a:t>
            </a:r>
            <a:endParaRPr lang="en-GB" dirty="0">
              <a:latin typeface="Segoe WP SemiLight"/>
              <a:cs typeface="Segoe WP SemiLight"/>
            </a:endParaRPr>
          </a:p>
          <a:p>
            <a:r>
              <a:rPr lang="en-GB" dirty="0" smtClean="0">
                <a:latin typeface="Segoe WP SemiLight"/>
                <a:cs typeface="Segoe WP SemiLight"/>
              </a:rPr>
              <a:t>Se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desplegar</a:t>
            </a:r>
            <a:r>
              <a:rPr lang="en-GB" dirty="0" smtClean="0">
                <a:latin typeface="Segoe WP SemiLight"/>
                <a:cs typeface="Segoe WP SemiLight"/>
              </a:rPr>
              <a:t> un archive XAP en un </a:t>
            </a:r>
            <a:r>
              <a:rPr lang="en-GB" dirty="0" err="1" smtClean="0">
                <a:latin typeface="Segoe WP SemiLight"/>
                <a:cs typeface="Segoe WP SemiLight"/>
              </a:rPr>
              <a:t>dipositivo</a:t>
            </a:r>
            <a:r>
              <a:rPr lang="en-GB" dirty="0" smtClean="0">
                <a:latin typeface="Segoe WP SemiLight"/>
                <a:cs typeface="Segoe WP SemiLight"/>
              </a:rPr>
              <a:t> </a:t>
            </a:r>
            <a:r>
              <a:rPr lang="en-GB" dirty="0" err="1" smtClean="0">
                <a:latin typeface="Segoe WP SemiLight"/>
                <a:cs typeface="Segoe WP SemiLight"/>
              </a:rPr>
              <a:t>desbloqueado</a:t>
            </a:r>
            <a:r>
              <a:rPr lang="en-GB" dirty="0" smtClean="0">
                <a:latin typeface="Segoe WP SemiLight"/>
                <a:cs typeface="Segoe WP SemiLight"/>
              </a:rPr>
              <a:t> </a:t>
            </a:r>
            <a:r>
              <a:rPr lang="en-GB" dirty="0" err="1" smtClean="0">
                <a:latin typeface="Segoe WP SemiLight"/>
                <a:cs typeface="Segoe WP SemiLight"/>
              </a:rPr>
              <a:t>mediante</a:t>
            </a:r>
            <a:r>
              <a:rPr lang="en-GB" dirty="0" smtClean="0">
                <a:latin typeface="Segoe WP SemiLight"/>
                <a:cs typeface="Segoe WP SemiLight"/>
              </a:rPr>
              <a:t> la </a:t>
            </a:r>
            <a:r>
              <a:rPr lang="en-GB" dirty="0" err="1" smtClean="0">
                <a:latin typeface="Segoe WP SemiLight"/>
                <a:cs typeface="Segoe WP SemiLight"/>
              </a:rPr>
              <a:t>herramienta</a:t>
            </a:r>
            <a:r>
              <a:rPr lang="en-GB" dirty="0" smtClean="0">
                <a:latin typeface="Segoe WP SemiLight"/>
                <a:cs typeface="Segoe WP SemiLight"/>
              </a:rPr>
              <a:t> Application </a:t>
            </a:r>
            <a:r>
              <a:rPr lang="en-GB" dirty="0">
                <a:latin typeface="Segoe WP SemiLight"/>
                <a:cs typeface="Segoe WP SemiLight"/>
              </a:rPr>
              <a:t>Deployment </a:t>
            </a:r>
            <a:r>
              <a:rPr lang="en-GB" dirty="0" smtClean="0">
                <a:latin typeface="Segoe WP SemiLight"/>
                <a:cs typeface="Segoe WP SemiLight"/>
              </a:rPr>
              <a:t>tool.</a:t>
            </a:r>
            <a:endParaRPr lang="en-GB" dirty="0">
              <a:latin typeface="Segoe WP SemiLight"/>
              <a:cs typeface="Segoe WP SemiLight"/>
            </a:endParaRPr>
          </a:p>
          <a:p>
            <a:r>
              <a:rPr lang="en-GB" dirty="0" err="1" smtClean="0">
                <a:latin typeface="Segoe WP SemiLight"/>
                <a:cs typeface="Segoe WP SemiLight"/>
              </a:rPr>
              <a:t>Esta</a:t>
            </a:r>
            <a:r>
              <a:rPr lang="en-GB" dirty="0" smtClean="0">
                <a:latin typeface="Segoe WP SemiLight"/>
                <a:cs typeface="Segoe WP SemiLight"/>
              </a:rPr>
              <a:t> </a:t>
            </a:r>
            <a:r>
              <a:rPr lang="en-GB" dirty="0" err="1" smtClean="0">
                <a:latin typeface="Segoe WP SemiLight"/>
                <a:cs typeface="Segoe WP SemiLight"/>
              </a:rPr>
              <a:t>herramienta</a:t>
            </a:r>
            <a:r>
              <a:rPr lang="en-GB" dirty="0" smtClean="0">
                <a:latin typeface="Segoe WP SemiLight"/>
                <a:cs typeface="Segoe WP SemiLight"/>
              </a:rPr>
              <a:t> </a:t>
            </a:r>
            <a:r>
              <a:rPr lang="en-GB" dirty="0" err="1" smtClean="0">
                <a:latin typeface="Segoe WP SemiLight"/>
                <a:cs typeface="Segoe WP SemiLight"/>
              </a:rPr>
              <a:t>viene</a:t>
            </a:r>
            <a:r>
              <a:rPr lang="en-GB" dirty="0" smtClean="0">
                <a:latin typeface="Segoe WP SemiLight"/>
                <a:cs typeface="Segoe WP SemiLight"/>
              </a:rPr>
              <a:t> </a:t>
            </a:r>
            <a:r>
              <a:rPr lang="en-GB" dirty="0" err="1" smtClean="0">
                <a:latin typeface="Segoe WP SemiLight"/>
                <a:cs typeface="Segoe WP SemiLight"/>
              </a:rPr>
              <a:t>incluida</a:t>
            </a:r>
            <a:r>
              <a:rPr lang="en-GB" dirty="0" smtClean="0">
                <a:latin typeface="Segoe WP SemiLight"/>
                <a:cs typeface="Segoe WP SemiLight"/>
              </a:rPr>
              <a:t> </a:t>
            </a:r>
            <a:r>
              <a:rPr lang="en-GB" dirty="0" err="1" smtClean="0">
                <a:latin typeface="Segoe WP SemiLight"/>
                <a:cs typeface="Segoe WP SemiLight"/>
              </a:rPr>
              <a:t>dentro</a:t>
            </a:r>
            <a:r>
              <a:rPr lang="en-GB" dirty="0" smtClean="0">
                <a:latin typeface="Segoe WP SemiLight"/>
                <a:cs typeface="Segoe WP SemiLight"/>
              </a:rPr>
              <a:t> del SDK de  </a:t>
            </a:r>
            <a:r>
              <a:rPr lang="en-GB" dirty="0">
                <a:latin typeface="Segoe WP SemiLight"/>
                <a:cs typeface="Segoe WP SemiLight"/>
              </a:rPr>
              <a:t>Windows Phone </a:t>
            </a:r>
            <a:r>
              <a:rPr lang="en-GB" dirty="0" smtClean="0">
                <a:latin typeface="Segoe WP SemiLight"/>
                <a:cs typeface="Segoe WP SemiLight"/>
              </a:rPr>
              <a:t>8.</a:t>
            </a:r>
            <a:endParaRPr lang="en-GB" dirty="0">
              <a:latin typeface="Segoe WP SemiLight"/>
              <a:cs typeface="Segoe WP SemiLight"/>
            </a:endParaRPr>
          </a:p>
          <a:p>
            <a:pPr marL="0" indent="0">
              <a:buNone/>
            </a:pPr>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Compartiendo</a:t>
            </a:r>
            <a:r>
              <a:rPr lang="en-GB" dirty="0" smtClean="0"/>
              <a:t> </a:t>
            </a:r>
            <a:r>
              <a:rPr lang="en-GB" dirty="0" err="1" smtClean="0"/>
              <a:t>tus</a:t>
            </a:r>
            <a:r>
              <a:rPr lang="en-GB" dirty="0" smtClean="0"/>
              <a:t> </a:t>
            </a:r>
            <a:r>
              <a:rPr lang="en-GB" dirty="0" err="1" smtClean="0"/>
              <a:t>archivos</a:t>
            </a:r>
            <a:r>
              <a:rPr lang="en-GB" dirty="0" smtClean="0"/>
              <a:t> XAP</a:t>
            </a:r>
            <a:endParaRPr lang="en-GB" dirty="0"/>
          </a:p>
        </p:txBody>
      </p:sp>
      <p:sp>
        <p:nvSpPr>
          <p:cNvPr id="4" name="Slide Number Placeholder 3"/>
          <p:cNvSpPr>
            <a:spLocks noGrp="1"/>
          </p:cNvSpPr>
          <p:nvPr>
            <p:ph type="sldNum" sz="quarter" idx="20"/>
          </p:nvPr>
        </p:nvSpPr>
        <p:spPr/>
        <p:txBody>
          <a:bodyPr/>
          <a:lstStyle/>
          <a:p>
            <a:fld id="{271031BA-9959-4FE2-909F-37D65262A7B4}" type="slidenum">
              <a:rPr lang="en-US" smtClean="0"/>
              <a:pPr/>
              <a:t>37</a:t>
            </a:fld>
            <a:endParaRPr lang="en-US"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49" y="1159826"/>
            <a:ext cx="3025775" cy="27231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72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a:xfrm>
            <a:off x="457200" y="1523152"/>
            <a:ext cx="8229600" cy="2755900"/>
          </a:xfrm>
        </p:spPr>
        <p:txBody>
          <a:bodyPr/>
          <a:lstStyle/>
          <a:p>
            <a:r>
              <a:rPr lang="en-GB" dirty="0" smtClean="0">
                <a:latin typeface="Segoe WP SemiLight"/>
                <a:cs typeface="Segoe WP SemiLight"/>
              </a:rPr>
              <a:t>En la </a:t>
            </a:r>
            <a:r>
              <a:rPr lang="en-GB" dirty="0" err="1" smtClean="0">
                <a:latin typeface="Segoe WP SemiLight"/>
                <a:cs typeface="Segoe WP SemiLight"/>
              </a:rPr>
              <a:t>tienda</a:t>
            </a:r>
            <a:r>
              <a:rPr lang="en-GB" dirty="0" smtClean="0">
                <a:latin typeface="Segoe WP SemiLight"/>
                <a:cs typeface="Segoe WP SemiLight"/>
              </a:rPr>
              <a:t> de Windows Phone 8, </a:t>
            </a:r>
            <a:r>
              <a:rPr lang="en-GB" dirty="0" err="1" smtClean="0">
                <a:latin typeface="Segoe WP SemiLight"/>
                <a:cs typeface="Segoe WP SemiLight"/>
              </a:rPr>
              <a:t>todos</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(los </a:t>
            </a:r>
            <a:r>
              <a:rPr lang="en-GB" dirty="0" err="1" smtClean="0">
                <a:latin typeface="Segoe WP SemiLight"/>
                <a:cs typeface="Segoe WP SemiLight"/>
              </a:rPr>
              <a:t>archivos</a:t>
            </a:r>
            <a:r>
              <a:rPr lang="en-GB" dirty="0" smtClean="0">
                <a:latin typeface="Segoe WP SemiLight"/>
                <a:cs typeface="Segoe WP SemiLight"/>
              </a:rPr>
              <a:t> XAPs) se </a:t>
            </a:r>
            <a:r>
              <a:rPr lang="en-GB" dirty="0" err="1" smtClean="0">
                <a:latin typeface="Segoe WP SemiLight"/>
                <a:cs typeface="Segoe WP SemiLight"/>
              </a:rPr>
              <a:t>envían</a:t>
            </a:r>
            <a:r>
              <a:rPr lang="en-GB" dirty="0" smtClean="0">
                <a:latin typeface="Segoe WP SemiLight"/>
                <a:cs typeface="Segoe WP SemiLight"/>
              </a:rPr>
              <a:t> </a:t>
            </a:r>
            <a:r>
              <a:rPr lang="en-GB" dirty="0" err="1" smtClean="0">
                <a:latin typeface="Segoe WP SemiLight"/>
                <a:cs typeface="Segoe WP SemiLight"/>
              </a:rPr>
              <a:t>ya</a:t>
            </a:r>
            <a:r>
              <a:rPr lang="en-GB" dirty="0" smtClean="0">
                <a:latin typeface="Segoe WP SemiLight"/>
                <a:cs typeface="Segoe WP SemiLight"/>
              </a:rPr>
              <a:t> </a:t>
            </a:r>
            <a:r>
              <a:rPr lang="en-GB" dirty="0" err="1" smtClean="0">
                <a:latin typeface="Segoe WP SemiLight"/>
                <a:cs typeface="Segoe WP SemiLight"/>
              </a:rPr>
              <a:t>compiladas</a:t>
            </a:r>
            <a:r>
              <a:rPr lang="en-GB" dirty="0">
                <a:latin typeface="Segoe WP SemiLight"/>
                <a:cs typeface="Segoe WP SemiLight"/>
              </a:rPr>
              <a:t> </a:t>
            </a:r>
            <a:r>
              <a:rPr lang="en-GB" dirty="0" smtClean="0">
                <a:latin typeface="Segoe WP SemiLight"/>
                <a:cs typeface="Segoe WP SemiLight"/>
              </a:rPr>
              <a:t>en </a:t>
            </a:r>
            <a:r>
              <a:rPr lang="en-GB" dirty="0" err="1" smtClean="0">
                <a:latin typeface="Segoe WP SemiLight"/>
                <a:cs typeface="Segoe WP SemiLight"/>
              </a:rPr>
              <a:t>una</a:t>
            </a:r>
            <a:r>
              <a:rPr lang="en-GB" dirty="0" smtClean="0">
                <a:latin typeface="Segoe WP SemiLight"/>
                <a:cs typeface="Segoe WP SemiLight"/>
              </a:rPr>
              <a:t> </a:t>
            </a:r>
            <a:r>
              <a:rPr lang="en-GB" dirty="0">
                <a:latin typeface="Segoe WP SemiLight"/>
                <a:cs typeface="Segoe WP SemiLight"/>
              </a:rPr>
              <a:t>red </a:t>
            </a:r>
            <a:r>
              <a:rPr lang="en-GB" dirty="0" err="1">
                <a:latin typeface="Segoe WP SemiLight"/>
                <a:cs typeface="Segoe WP SemiLight"/>
              </a:rPr>
              <a:t>encriptada</a:t>
            </a:r>
            <a:r>
              <a:rPr lang="en-GB" dirty="0">
                <a:latin typeface="Segoe WP SemiLight"/>
                <a:cs typeface="Segoe WP SemiLight"/>
              </a:rPr>
              <a:t> </a:t>
            </a:r>
            <a:endParaRPr lang="en-GB" dirty="0" smtClean="0">
              <a:latin typeface="Segoe WP SemiLight"/>
              <a:cs typeface="Segoe WP SemiLight"/>
            </a:endParaRPr>
          </a:p>
          <a:p>
            <a:r>
              <a:rPr lang="en-GB" dirty="0" err="1" smtClean="0">
                <a:latin typeface="Segoe WP SemiLight"/>
                <a:cs typeface="Segoe WP SemiLight"/>
              </a:rPr>
              <a:t>Por</a:t>
            </a:r>
            <a:r>
              <a:rPr lang="en-GB" dirty="0" smtClean="0">
                <a:latin typeface="Segoe WP SemiLight"/>
                <a:cs typeface="Segoe WP SemiLight"/>
              </a:rPr>
              <a:t> lo </a:t>
            </a:r>
            <a:r>
              <a:rPr lang="en-GB" dirty="0" err="1" smtClean="0">
                <a:latin typeface="Segoe WP SemiLight"/>
                <a:cs typeface="Segoe WP SemiLight"/>
              </a:rPr>
              <a:t>tanto</a:t>
            </a:r>
            <a:r>
              <a:rPr lang="en-GB" dirty="0" smtClean="0">
                <a:latin typeface="Segoe WP SemiLight"/>
                <a:cs typeface="Segoe WP SemiLight"/>
              </a:rPr>
              <a:t>, no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fácil</a:t>
            </a:r>
            <a:r>
              <a:rPr lang="en-GB" dirty="0" smtClean="0">
                <a:latin typeface="Segoe WP SemiLight"/>
                <a:cs typeface="Segoe WP SemiLight"/>
              </a:rPr>
              <a:t> </a:t>
            </a:r>
            <a:r>
              <a:rPr lang="en-GB" dirty="0" err="1" smtClean="0">
                <a:latin typeface="Segoe WP SemiLight"/>
                <a:cs typeface="Segoe WP SemiLight"/>
              </a:rPr>
              <a:t>desensamblar</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para </a:t>
            </a:r>
            <a:r>
              <a:rPr lang="en-GB" dirty="0" err="1" smtClean="0">
                <a:latin typeface="Segoe WP SemiLight"/>
                <a:cs typeface="Segoe WP SemiLight"/>
              </a:rPr>
              <a:t>analizar</a:t>
            </a:r>
            <a:r>
              <a:rPr lang="en-GB" dirty="0" smtClean="0">
                <a:latin typeface="Segoe WP SemiLight"/>
                <a:cs typeface="Segoe WP SemiLight"/>
              </a:rPr>
              <a:t> </a:t>
            </a:r>
            <a:r>
              <a:rPr lang="en-GB" dirty="0" err="1" smtClean="0">
                <a:latin typeface="Segoe WP SemiLight"/>
                <a:cs typeface="Segoe WP SemiLight"/>
              </a:rPr>
              <a:t>su</a:t>
            </a:r>
            <a:r>
              <a:rPr lang="en-GB" dirty="0" smtClean="0">
                <a:latin typeface="Segoe WP SemiLight"/>
                <a:cs typeface="Segoe WP SemiLight"/>
              </a:rPr>
              <a:t> </a:t>
            </a:r>
            <a:r>
              <a:rPr lang="en-GB" dirty="0" err="1" smtClean="0">
                <a:latin typeface="Segoe WP SemiLight"/>
                <a:cs typeface="Segoe WP SemiLight"/>
              </a:rPr>
              <a:t>código</a:t>
            </a:r>
            <a:r>
              <a:rPr lang="en-GB" dirty="0" smtClean="0">
                <a:latin typeface="Segoe WP SemiLight"/>
                <a:cs typeface="Segoe WP SemiLight"/>
              </a:rPr>
              <a:t>, </a:t>
            </a:r>
            <a:r>
              <a:rPr lang="en-GB" dirty="0" err="1" smtClean="0">
                <a:latin typeface="Segoe WP SemiLight"/>
                <a:cs typeface="Segoe WP SemiLight"/>
              </a:rPr>
              <a:t>cómo</a:t>
            </a:r>
            <a:r>
              <a:rPr lang="en-GB" dirty="0" smtClean="0">
                <a:latin typeface="Segoe WP SemiLight"/>
                <a:cs typeface="Segoe WP SemiLight"/>
              </a:rPr>
              <a:t> </a:t>
            </a:r>
            <a:r>
              <a:rPr lang="en-GB" dirty="0" err="1" smtClean="0">
                <a:latin typeface="Segoe WP SemiLight"/>
                <a:cs typeface="Segoe WP SemiLight"/>
              </a:rPr>
              <a:t>funciona</a:t>
            </a:r>
            <a:r>
              <a:rPr lang="en-GB" dirty="0" smtClean="0">
                <a:latin typeface="Segoe WP SemiLight"/>
                <a:cs typeface="Segoe WP SemiLight"/>
              </a:rPr>
              <a:t> o accede a sus </a:t>
            </a:r>
            <a:r>
              <a:rPr lang="en-GB" dirty="0" err="1" smtClean="0">
                <a:latin typeface="Segoe WP SemiLight"/>
                <a:cs typeface="Segoe WP SemiLight"/>
              </a:rPr>
              <a:t>recursos</a:t>
            </a:r>
            <a:r>
              <a:rPr lang="en-GB" dirty="0" smtClean="0">
                <a:latin typeface="Segoe WP SemiLight"/>
                <a:cs typeface="Segoe WP SemiLight"/>
              </a:rPr>
              <a:t> (</a:t>
            </a:r>
            <a:r>
              <a:rPr lang="en-GB" dirty="0" err="1" smtClean="0">
                <a:latin typeface="Segoe WP SemiLight"/>
                <a:cs typeface="Segoe WP SemiLight"/>
              </a:rPr>
              <a:t>imágenes</a:t>
            </a:r>
            <a:r>
              <a:rPr lang="en-GB" dirty="0" smtClean="0">
                <a:latin typeface="Segoe WP SemiLight"/>
                <a:cs typeface="Segoe WP SemiLight"/>
              </a:rPr>
              <a:t> o </a:t>
            </a:r>
            <a:r>
              <a:rPr lang="en-GB" dirty="0" err="1" smtClean="0">
                <a:latin typeface="Segoe WP SemiLight"/>
                <a:cs typeface="Segoe WP SemiLight"/>
              </a:rPr>
              <a:t>sonidos</a:t>
            </a:r>
            <a:r>
              <a:rPr lang="en-GB" dirty="0" smtClean="0">
                <a:latin typeface="Segoe WP SemiLight"/>
                <a:cs typeface="Segoe WP SemiLight"/>
              </a:rPr>
              <a:t>):</a:t>
            </a:r>
            <a:endParaRPr lang="en-GB" dirty="0">
              <a:latin typeface="Segoe WP SemiLight"/>
              <a:cs typeface="Segoe WP SemiLight"/>
            </a:endParaRPr>
          </a:p>
          <a:p>
            <a:pPr lvl="1"/>
            <a:r>
              <a:rPr lang="en-GB" dirty="0" smtClean="0">
                <a:latin typeface="Segoe WP SemiLight"/>
                <a:cs typeface="Segoe WP SemiLight"/>
              </a:rPr>
              <a:t>Si </a:t>
            </a:r>
            <a:r>
              <a:rPr lang="en-GB" dirty="0" err="1" smtClean="0">
                <a:latin typeface="Segoe WP SemiLight"/>
                <a:cs typeface="Segoe WP SemiLight"/>
              </a:rPr>
              <a:t>enviamos</a:t>
            </a:r>
            <a:r>
              <a:rPr lang="en-GB" dirty="0" smtClean="0">
                <a:latin typeface="Segoe WP SemiLight"/>
                <a:cs typeface="Segoe WP SemiLight"/>
              </a:rPr>
              <a:t> un XAP para beta </a:t>
            </a:r>
            <a:r>
              <a:rPr lang="en-GB" dirty="0" err="1" smtClean="0">
                <a:latin typeface="Segoe WP SemiLight"/>
                <a:cs typeface="Segoe WP SemiLight"/>
              </a:rPr>
              <a:t>privada</a:t>
            </a:r>
            <a:r>
              <a:rPr lang="en-GB" dirty="0" smtClean="0">
                <a:latin typeface="Segoe WP SemiLight"/>
                <a:cs typeface="Segoe WP SemiLight"/>
              </a:rPr>
              <a:t>, no </a:t>
            </a:r>
            <a:r>
              <a:rPr lang="en-GB" dirty="0" err="1" smtClean="0">
                <a:latin typeface="Segoe WP SemiLight"/>
                <a:cs typeface="Segoe WP SemiLight"/>
              </a:rPr>
              <a:t>contamos</a:t>
            </a:r>
            <a:r>
              <a:rPr lang="en-GB" dirty="0" smtClean="0">
                <a:latin typeface="Segoe WP SemiLight"/>
                <a:cs typeface="Segoe WP SemiLight"/>
              </a:rPr>
              <a:t> con </a:t>
            </a:r>
            <a:r>
              <a:rPr lang="en-GB" dirty="0" err="1" smtClean="0">
                <a:latin typeface="Segoe WP SemiLight"/>
                <a:cs typeface="Segoe WP SemiLight"/>
              </a:rPr>
              <a:t>esta</a:t>
            </a:r>
            <a:r>
              <a:rPr lang="en-GB" dirty="0" smtClean="0">
                <a:latin typeface="Segoe WP SemiLight"/>
                <a:cs typeface="Segoe WP SemiLight"/>
              </a:rPr>
              <a:t> </a:t>
            </a:r>
            <a:r>
              <a:rPr lang="en-GB" dirty="0" err="1" smtClean="0">
                <a:latin typeface="Segoe WP SemiLight"/>
                <a:cs typeface="Segoe WP SemiLight"/>
              </a:rPr>
              <a:t>protección</a:t>
            </a:r>
            <a:r>
              <a:rPr lang="en-GB" dirty="0" smtClean="0">
                <a:latin typeface="Segoe WP SemiLight"/>
                <a:cs typeface="Segoe WP SemiLight"/>
              </a:rPr>
              <a:t>!</a:t>
            </a:r>
          </a:p>
          <a:p>
            <a:r>
              <a:rPr lang="en-GB" dirty="0" smtClean="0">
                <a:latin typeface="Segoe WP SemiLight"/>
                <a:cs typeface="Segoe WP SemiLight"/>
              </a:rPr>
              <a:t> En Windows Phone 7.x,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eran</a:t>
            </a:r>
            <a:r>
              <a:rPr lang="en-GB" dirty="0" smtClean="0">
                <a:latin typeface="Segoe WP SemiLight"/>
                <a:cs typeface="Segoe WP SemiLight"/>
              </a:rPr>
              <a:t> mucho </a:t>
            </a:r>
            <a:r>
              <a:rPr lang="en-GB" dirty="0" err="1" smtClean="0">
                <a:latin typeface="Segoe WP SemiLight"/>
                <a:cs typeface="Segoe WP SemiLight"/>
              </a:rPr>
              <a:t>más</a:t>
            </a:r>
            <a:r>
              <a:rPr lang="en-GB" dirty="0" smtClean="0">
                <a:latin typeface="Segoe WP SemiLight"/>
                <a:cs typeface="Segoe WP SemiLight"/>
              </a:rPr>
              <a:t> </a:t>
            </a:r>
            <a:r>
              <a:rPr lang="en-GB" dirty="0" err="1" smtClean="0">
                <a:latin typeface="Segoe WP SemiLight"/>
                <a:cs typeface="Segoe WP SemiLight"/>
              </a:rPr>
              <a:t>vulnerables</a:t>
            </a:r>
            <a:r>
              <a:rPr lang="en-GB" dirty="0" smtClean="0">
                <a:latin typeface="Segoe WP SemiLight"/>
                <a:cs typeface="Segoe WP SemiLight"/>
              </a:rPr>
              <a:t> a </a:t>
            </a:r>
            <a:r>
              <a:rPr lang="en-GB" dirty="0" err="1" smtClean="0">
                <a:latin typeface="Segoe WP SemiLight"/>
                <a:cs typeface="Segoe WP SemiLight"/>
              </a:rPr>
              <a:t>ataques</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lo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herramienta</a:t>
            </a:r>
            <a:r>
              <a:rPr lang="en-GB" dirty="0" smtClean="0">
                <a:latin typeface="Segoe WP SemiLight"/>
                <a:cs typeface="Segoe WP SemiLight"/>
              </a:rPr>
              <a:t> de </a:t>
            </a:r>
            <a:r>
              <a:rPr lang="en-GB" dirty="0" err="1" smtClean="0">
                <a:latin typeface="Segoe WP SemiLight"/>
                <a:cs typeface="Segoe WP SemiLight"/>
              </a:rPr>
              <a:t>ofuscación</a:t>
            </a:r>
            <a:r>
              <a:rPr lang="en-GB" dirty="0" smtClean="0">
                <a:latin typeface="Segoe WP SemiLight"/>
                <a:cs typeface="Segoe WP SemiLight"/>
              </a:rPr>
              <a:t> </a:t>
            </a:r>
            <a:r>
              <a:rPr lang="en-GB" dirty="0" err="1" smtClean="0">
                <a:latin typeface="Segoe WP SemiLight"/>
                <a:cs typeface="Segoe WP SemiLight"/>
              </a:rPr>
              <a:t>eran</a:t>
            </a:r>
            <a:r>
              <a:rPr lang="en-GB" dirty="0" smtClean="0">
                <a:latin typeface="Segoe WP SemiLight"/>
                <a:cs typeface="Segoe WP SemiLight"/>
              </a:rPr>
              <a:t> </a:t>
            </a:r>
            <a:r>
              <a:rPr lang="en-GB" dirty="0" err="1" smtClean="0">
                <a:latin typeface="Segoe WP SemiLight"/>
                <a:cs typeface="Segoe WP SemiLight"/>
              </a:rPr>
              <a:t>más</a:t>
            </a:r>
            <a:r>
              <a:rPr lang="en-GB" dirty="0" smtClean="0">
                <a:latin typeface="Segoe WP SemiLight"/>
                <a:cs typeface="Segoe WP SemiLight"/>
              </a:rPr>
              <a:t> </a:t>
            </a:r>
            <a:r>
              <a:rPr lang="en-GB" dirty="0" err="1" smtClean="0">
                <a:latin typeface="Segoe WP SemiLight"/>
                <a:cs typeface="Segoe WP SemiLight"/>
              </a:rPr>
              <a:t>usadas</a:t>
            </a:r>
            <a:r>
              <a:rPr lang="en-GB" dirty="0" smtClean="0">
                <a:latin typeface="Segoe WP SemiLight"/>
                <a:cs typeface="Segoe WP SemiLight"/>
              </a:rPr>
              <a:t>. </a:t>
            </a:r>
            <a:r>
              <a:rPr lang="en-GB" dirty="0" err="1" smtClean="0">
                <a:latin typeface="Segoe WP SemiLight"/>
                <a:cs typeface="Segoe WP SemiLight"/>
              </a:rPr>
              <a:t>Básicamente</a:t>
            </a:r>
            <a:r>
              <a:rPr lang="en-GB" dirty="0" smtClean="0">
                <a:latin typeface="Segoe WP SemiLight"/>
                <a:cs typeface="Segoe WP SemiLight"/>
              </a:rPr>
              <a:t> </a:t>
            </a:r>
            <a:r>
              <a:rPr lang="en-GB" dirty="0" err="1" smtClean="0">
                <a:latin typeface="Segoe WP SemiLight"/>
                <a:cs typeface="Segoe WP SemiLight"/>
              </a:rPr>
              <a:t>estas</a:t>
            </a:r>
            <a:r>
              <a:rPr lang="en-GB" dirty="0" smtClean="0">
                <a:latin typeface="Segoe WP SemiLight"/>
                <a:cs typeface="Segoe WP SemiLight"/>
              </a:rPr>
              <a:t> </a:t>
            </a:r>
            <a:r>
              <a:rPr lang="en-GB" dirty="0" err="1" smtClean="0">
                <a:latin typeface="Segoe WP SemiLight"/>
                <a:cs typeface="Segoe WP SemiLight"/>
              </a:rPr>
              <a:t>herramientas</a:t>
            </a:r>
            <a:r>
              <a:rPr lang="en-GB" dirty="0" smtClean="0">
                <a:latin typeface="Segoe WP SemiLight"/>
                <a:cs typeface="Segoe WP SemiLight"/>
              </a:rPr>
              <a:t> </a:t>
            </a:r>
            <a:r>
              <a:rPr lang="en-GB" dirty="0" err="1" smtClean="0">
                <a:latin typeface="Segoe WP SemiLight"/>
                <a:cs typeface="Segoe WP SemiLight"/>
              </a:rPr>
              <a:t>cambian</a:t>
            </a:r>
            <a:r>
              <a:rPr lang="en-GB" dirty="0" smtClean="0">
                <a:latin typeface="Segoe WP SemiLight"/>
                <a:cs typeface="Segoe WP SemiLight"/>
              </a:rPr>
              <a:t> </a:t>
            </a:r>
            <a:r>
              <a:rPr lang="en-GB" dirty="0" err="1" smtClean="0">
                <a:latin typeface="Segoe WP SemiLight"/>
                <a:cs typeface="Segoe WP SemiLight"/>
              </a:rPr>
              <a:t>nombres</a:t>
            </a:r>
            <a:r>
              <a:rPr lang="en-GB" dirty="0" smtClean="0">
                <a:latin typeface="Segoe WP SemiLight"/>
                <a:cs typeface="Segoe WP SemiLight"/>
              </a:rPr>
              <a:t> de variables y </a:t>
            </a:r>
            <a:r>
              <a:rPr lang="en-GB" dirty="0" err="1" smtClean="0">
                <a:latin typeface="Segoe WP SemiLight"/>
                <a:cs typeface="Segoe WP SemiLight"/>
              </a:rPr>
              <a:t>detalles</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 para </a:t>
            </a:r>
            <a:r>
              <a:rPr lang="en-GB" dirty="0" err="1" smtClean="0">
                <a:latin typeface="Segoe WP SemiLight"/>
                <a:cs typeface="Segoe WP SemiLight"/>
              </a:rPr>
              <a:t>dificultar</a:t>
            </a:r>
            <a:r>
              <a:rPr lang="en-GB" dirty="0" smtClean="0">
                <a:latin typeface="Segoe WP SemiLight"/>
                <a:cs typeface="Segoe WP SemiLight"/>
              </a:rPr>
              <a:t> </a:t>
            </a:r>
            <a:r>
              <a:rPr lang="en-GB" dirty="0" err="1" smtClean="0">
                <a:latin typeface="Segoe WP SemiLight"/>
                <a:cs typeface="Segoe WP SemiLight"/>
              </a:rPr>
              <a:t>su</a:t>
            </a:r>
            <a:r>
              <a:rPr lang="en-GB" dirty="0" smtClean="0">
                <a:latin typeface="Segoe WP SemiLight"/>
                <a:cs typeface="Segoe WP SemiLight"/>
              </a:rPr>
              <a:t> </a:t>
            </a:r>
            <a:r>
              <a:rPr lang="en-GB" dirty="0" err="1" smtClean="0">
                <a:latin typeface="Segoe WP SemiLight"/>
                <a:cs typeface="Segoe WP SemiLight"/>
              </a:rPr>
              <a:t>desensamblado</a:t>
            </a:r>
            <a:r>
              <a:rPr lang="en-GB" dirty="0" smtClean="0">
                <a:latin typeface="Segoe WP SemiLight"/>
                <a:cs typeface="Segoe WP SemiLight"/>
              </a:rPr>
              <a:t>.</a:t>
            </a:r>
            <a:endParaRPr lang="en-GB" dirty="0">
              <a:latin typeface="Segoe WP SemiLight"/>
              <a:cs typeface="Segoe WP SemiLight"/>
            </a:endParaRPr>
          </a:p>
          <a:p>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Ofuscación</a:t>
            </a:r>
            <a:r>
              <a:rPr lang="en-GB" dirty="0" smtClean="0"/>
              <a:t> de </a:t>
            </a:r>
            <a:r>
              <a:rPr lang="en-GB" dirty="0" err="1" smtClean="0"/>
              <a:t>código</a:t>
            </a:r>
            <a:r>
              <a:rPr lang="en-GB" dirty="0" smtClean="0"/>
              <a:t> NO </a:t>
            </a:r>
            <a:r>
              <a:rPr lang="en-GB" dirty="0" err="1" smtClean="0"/>
              <a:t>obligatoria</a:t>
            </a:r>
            <a:endParaRPr lang="en-GB" dirty="0"/>
          </a:p>
        </p:txBody>
      </p:sp>
      <p:sp>
        <p:nvSpPr>
          <p:cNvPr id="4" name="Slide Number Placeholder 3"/>
          <p:cNvSpPr>
            <a:spLocks noGrp="1"/>
          </p:cNvSpPr>
          <p:nvPr>
            <p:ph type="sldNum" sz="quarter" idx="20"/>
          </p:nvPr>
        </p:nvSpPr>
        <p:spPr/>
        <p:txBody>
          <a:bodyPr/>
          <a:lstStyle/>
          <a:p>
            <a:fld id="{271031BA-9959-4FE2-909F-37D65262A7B4}" type="slidenum">
              <a:rPr lang="en-US" smtClean="0"/>
              <a:pPr/>
              <a:t>38</a:t>
            </a:fld>
            <a:endParaRPr lang="en-US" dirty="0"/>
          </a:p>
        </p:txBody>
      </p:sp>
    </p:spTree>
    <p:extLst>
      <p:ext uri="{BB962C8B-B14F-4D97-AF65-F5344CB8AC3E}">
        <p14:creationId xmlns:p14="http://schemas.microsoft.com/office/powerpoint/2010/main" val="330773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GB" dirty="0" smtClean="0">
                <a:latin typeface="Segoe WP SemiLight"/>
                <a:cs typeface="Segoe WP SemiLight"/>
              </a:rPr>
              <a:t>La Windows Phone Store</a:t>
            </a:r>
            <a:endParaRPr lang="en-GB" dirty="0">
              <a:latin typeface="Segoe WP SemiLight"/>
              <a:cs typeface="Segoe WP SemiLight"/>
            </a:endParaRPr>
          </a:p>
        </p:txBody>
      </p:sp>
      <p:sp>
        <p:nvSpPr>
          <p:cNvPr id="4" name="Slide Number Placeholder 3"/>
          <p:cNvSpPr>
            <a:spLocks noGrp="1"/>
          </p:cNvSpPr>
          <p:nvPr>
            <p:ph type="sldNum" sz="quarter" idx="4294967295"/>
          </p:nvPr>
        </p:nvSpPr>
        <p:spPr>
          <a:xfrm>
            <a:off x="7250114" y="4823222"/>
            <a:ext cx="1893887" cy="180975"/>
          </a:xfrm>
        </p:spPr>
        <p:txBody>
          <a:bodyPr/>
          <a:lstStyle/>
          <a:p>
            <a:fld id="{A058FB3F-E98E-4320-9AC6-4B74201C9C02}" type="slidenum">
              <a:rPr lang="en-GB" smtClean="0"/>
              <a:pPr/>
              <a:t>39</a:t>
            </a:fld>
            <a:endParaRPr lang="en-GB" dirty="0"/>
          </a:p>
        </p:txBody>
      </p:sp>
    </p:spTree>
    <p:extLst>
      <p:ext uri="{BB962C8B-B14F-4D97-AF65-F5344CB8AC3E}">
        <p14:creationId xmlns:p14="http://schemas.microsoft.com/office/powerpoint/2010/main" val="58814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457200" y="1353855"/>
            <a:ext cx="4427220" cy="2755900"/>
          </a:xfrm>
        </p:spPr>
        <p:txBody>
          <a:bodyPr/>
          <a:lstStyle/>
          <a:p>
            <a:r>
              <a:rPr lang="en-GB" sz="1800" dirty="0" err="1" smtClean="0">
                <a:latin typeface="Segoe WP SemiLight"/>
                <a:cs typeface="Segoe WP SemiLight"/>
              </a:rPr>
              <a:t>Esta</a:t>
            </a:r>
            <a:r>
              <a:rPr lang="en-GB" sz="1800" dirty="0" smtClean="0">
                <a:latin typeface="Segoe WP SemiLight"/>
                <a:cs typeface="Segoe WP SemiLight"/>
              </a:rPr>
              <a:t> </a:t>
            </a:r>
            <a:r>
              <a:rPr lang="en-GB" sz="1800" dirty="0" err="1" smtClean="0">
                <a:latin typeface="Segoe WP SemiLight"/>
                <a:cs typeface="Segoe WP SemiLight"/>
              </a:rPr>
              <a:t>herramienta</a:t>
            </a:r>
            <a:r>
              <a:rPr lang="en-GB" sz="1800" dirty="0" smtClean="0">
                <a:latin typeface="Segoe WP SemiLight"/>
                <a:cs typeface="Segoe WP SemiLight"/>
              </a:rPr>
              <a:t> </a:t>
            </a:r>
            <a:r>
              <a:rPr lang="en-GB" sz="1800" dirty="0" err="1" smtClean="0">
                <a:latin typeface="Segoe WP SemiLight"/>
                <a:cs typeface="Segoe WP SemiLight"/>
              </a:rPr>
              <a:t>nos</a:t>
            </a:r>
            <a:r>
              <a:rPr lang="en-GB" sz="1800" dirty="0" smtClean="0">
                <a:latin typeface="Segoe WP SemiLight"/>
                <a:cs typeface="Segoe WP SemiLight"/>
              </a:rPr>
              <a:t> </a:t>
            </a:r>
            <a:r>
              <a:rPr lang="en-GB" sz="1800" dirty="0" err="1" smtClean="0">
                <a:latin typeface="Segoe WP SemiLight"/>
                <a:cs typeface="Segoe WP SemiLight"/>
              </a:rPr>
              <a:t>indicará</a:t>
            </a:r>
            <a:r>
              <a:rPr lang="en-GB" sz="1800" dirty="0" smtClean="0">
                <a:latin typeface="Segoe WP SemiLight"/>
                <a:cs typeface="Segoe WP SemiLight"/>
              </a:rPr>
              <a:t> </a:t>
            </a:r>
            <a:r>
              <a:rPr lang="en-GB" sz="1800" dirty="0" err="1" smtClean="0">
                <a:latin typeface="Segoe WP SemiLight"/>
                <a:cs typeface="Segoe WP SemiLight"/>
              </a:rPr>
              <a:t>que</a:t>
            </a:r>
            <a:r>
              <a:rPr lang="en-GB" sz="1800" dirty="0" smtClean="0">
                <a:latin typeface="Segoe WP SemiLight"/>
                <a:cs typeface="Segoe WP SemiLight"/>
              </a:rPr>
              <a:t> </a:t>
            </a:r>
            <a:r>
              <a:rPr lang="en-GB" sz="1800" dirty="0" err="1" smtClean="0">
                <a:latin typeface="Segoe WP SemiLight"/>
                <a:cs typeface="Segoe WP SemiLight"/>
              </a:rPr>
              <a:t>acciones</a:t>
            </a:r>
            <a:r>
              <a:rPr lang="en-GB" sz="1800" dirty="0" smtClean="0">
                <a:latin typeface="Segoe WP SemiLight"/>
                <a:cs typeface="Segoe WP SemiLight"/>
              </a:rPr>
              <a:t> </a:t>
            </a:r>
            <a:r>
              <a:rPr lang="en-GB" sz="1800" dirty="0" err="1" smtClean="0">
                <a:latin typeface="Segoe WP SemiLight"/>
                <a:cs typeface="Segoe WP SemiLight"/>
              </a:rPr>
              <a:t>conllevan</a:t>
            </a:r>
            <a:r>
              <a:rPr lang="en-GB" sz="1800" dirty="0" smtClean="0">
                <a:latin typeface="Segoe WP SemiLight"/>
                <a:cs typeface="Segoe WP SemiLight"/>
              </a:rPr>
              <a:t> </a:t>
            </a:r>
            <a:r>
              <a:rPr lang="en-GB" sz="1800" dirty="0" err="1" smtClean="0">
                <a:latin typeface="Segoe WP SemiLight"/>
                <a:cs typeface="Segoe WP SemiLight"/>
              </a:rPr>
              <a:t>más</a:t>
            </a:r>
            <a:r>
              <a:rPr lang="en-GB" sz="1800" dirty="0" smtClean="0">
                <a:latin typeface="Segoe WP SemiLight"/>
                <a:cs typeface="Segoe WP SemiLight"/>
              </a:rPr>
              <a:t> </a:t>
            </a:r>
            <a:r>
              <a:rPr lang="en-GB" sz="1800" dirty="0" err="1" smtClean="0">
                <a:latin typeface="Segoe WP SemiLight"/>
                <a:cs typeface="Segoe WP SemiLight"/>
              </a:rPr>
              <a:t>tiempo</a:t>
            </a:r>
            <a:r>
              <a:rPr lang="en-GB" sz="1800" dirty="0" smtClean="0">
                <a:latin typeface="Segoe WP SemiLight"/>
                <a:cs typeface="Segoe WP SemiLight"/>
              </a:rPr>
              <a:t> en </a:t>
            </a:r>
            <a:r>
              <a:rPr lang="en-GB" sz="1800" dirty="0" err="1" smtClean="0">
                <a:latin typeface="Segoe WP SemiLight"/>
                <a:cs typeface="Segoe WP SemiLight"/>
              </a:rPr>
              <a:t>nuestra</a:t>
            </a:r>
            <a:r>
              <a:rPr lang="en-GB" sz="1800" dirty="0" smtClean="0">
                <a:latin typeface="Segoe WP SemiLight"/>
                <a:cs typeface="Segoe WP SemiLight"/>
              </a:rPr>
              <a:t> </a:t>
            </a:r>
            <a:r>
              <a:rPr lang="en-GB" sz="1800" dirty="0" err="1" smtClean="0">
                <a:latin typeface="Segoe WP SemiLight"/>
                <a:cs typeface="Segoe WP SemiLight"/>
              </a:rPr>
              <a:t>Aplicación</a:t>
            </a:r>
            <a:r>
              <a:rPr lang="en-GB" sz="1800" dirty="0" smtClean="0">
                <a:latin typeface="Segoe WP SemiLight"/>
                <a:cs typeface="Segoe WP SemiLight"/>
              </a:rPr>
              <a:t>.</a:t>
            </a:r>
          </a:p>
          <a:p>
            <a:r>
              <a:rPr lang="en-GB" sz="1800" dirty="0" err="1" smtClean="0">
                <a:latin typeface="Segoe WP SemiLight"/>
                <a:cs typeface="Segoe WP SemiLight"/>
              </a:rPr>
              <a:t>Una</a:t>
            </a:r>
            <a:r>
              <a:rPr lang="en-GB" sz="1800" dirty="0" smtClean="0">
                <a:latin typeface="Segoe WP SemiLight"/>
                <a:cs typeface="Segoe WP SemiLight"/>
              </a:rPr>
              <a:t> </a:t>
            </a:r>
            <a:r>
              <a:rPr lang="en-GB" sz="1800" dirty="0" err="1" smtClean="0">
                <a:latin typeface="Segoe WP SemiLight"/>
                <a:cs typeface="Segoe WP SemiLight"/>
              </a:rPr>
              <a:t>vez</a:t>
            </a:r>
            <a:r>
              <a:rPr lang="en-GB" sz="1800" dirty="0" smtClean="0">
                <a:latin typeface="Segoe WP SemiLight"/>
                <a:cs typeface="Segoe WP SemiLight"/>
              </a:rPr>
              <a:t> </a:t>
            </a:r>
            <a:r>
              <a:rPr lang="en-GB" sz="1800" dirty="0" err="1" smtClean="0">
                <a:latin typeface="Segoe WP SemiLight"/>
                <a:cs typeface="Segoe WP SemiLight"/>
              </a:rPr>
              <a:t>analizada</a:t>
            </a:r>
            <a:r>
              <a:rPr lang="en-GB" sz="1800" dirty="0" smtClean="0">
                <a:latin typeface="Segoe WP SemiLight"/>
                <a:cs typeface="Segoe WP SemiLight"/>
              </a:rPr>
              <a:t> la </a:t>
            </a:r>
            <a:r>
              <a:rPr lang="en-GB" sz="1800" dirty="0" err="1" smtClean="0">
                <a:latin typeface="Segoe WP SemiLight"/>
                <a:cs typeface="Segoe WP SemiLight"/>
              </a:rPr>
              <a:t>aplicación</a:t>
            </a:r>
            <a:r>
              <a:rPr lang="en-GB" sz="1800" dirty="0" smtClean="0">
                <a:latin typeface="Segoe WP SemiLight"/>
                <a:cs typeface="Segoe WP SemiLight"/>
              </a:rPr>
              <a:t> </a:t>
            </a:r>
            <a:r>
              <a:rPr lang="en-GB" sz="1800" dirty="0" err="1" smtClean="0">
                <a:latin typeface="Segoe WP SemiLight"/>
                <a:cs typeface="Segoe WP SemiLight"/>
              </a:rPr>
              <a:t>puedes</a:t>
            </a:r>
            <a:r>
              <a:rPr lang="en-GB" sz="1800" dirty="0" smtClean="0">
                <a:latin typeface="Segoe WP SemiLight"/>
                <a:cs typeface="Segoe WP SemiLight"/>
              </a:rPr>
              <a:t> </a:t>
            </a:r>
            <a:r>
              <a:rPr lang="en-GB" sz="1800" dirty="0" err="1" smtClean="0">
                <a:latin typeface="Segoe WP SemiLight"/>
                <a:cs typeface="Segoe WP SemiLight"/>
              </a:rPr>
              <a:t>considerar</a:t>
            </a:r>
            <a:r>
              <a:rPr lang="en-GB" sz="1800" dirty="0" smtClean="0">
                <a:latin typeface="Segoe WP SemiLight"/>
                <a:cs typeface="Segoe WP SemiLight"/>
              </a:rPr>
              <a:t> el </a:t>
            </a:r>
            <a:r>
              <a:rPr lang="en-GB" sz="1800" dirty="0" err="1" smtClean="0">
                <a:latin typeface="Segoe WP SemiLight"/>
                <a:cs typeface="Segoe WP SemiLight"/>
              </a:rPr>
              <a:t>optimizar</a:t>
            </a:r>
            <a:r>
              <a:rPr lang="en-GB" sz="1800" dirty="0" smtClean="0">
                <a:latin typeface="Segoe WP SemiLight"/>
                <a:cs typeface="Segoe WP SemiLight"/>
              </a:rPr>
              <a:t> </a:t>
            </a:r>
            <a:r>
              <a:rPr lang="en-GB" sz="1800" dirty="0" err="1" smtClean="0">
                <a:latin typeface="Segoe WP SemiLight"/>
                <a:cs typeface="Segoe WP SemiLight"/>
              </a:rPr>
              <a:t>las</a:t>
            </a:r>
            <a:r>
              <a:rPr lang="en-GB" sz="1800" dirty="0" smtClean="0">
                <a:latin typeface="Segoe WP SemiLight"/>
                <a:cs typeface="Segoe WP SemiLight"/>
              </a:rPr>
              <a:t> </a:t>
            </a:r>
            <a:r>
              <a:rPr lang="en-GB" sz="1800" dirty="0" err="1" smtClean="0">
                <a:latin typeface="Segoe WP SemiLight"/>
                <a:cs typeface="Segoe WP SemiLight"/>
              </a:rPr>
              <a:t>partes</a:t>
            </a:r>
            <a:r>
              <a:rPr lang="en-GB" sz="1800" dirty="0" smtClean="0">
                <a:latin typeface="Segoe WP SemiLight"/>
                <a:cs typeface="Segoe WP SemiLight"/>
              </a:rPr>
              <a:t> </a:t>
            </a:r>
            <a:r>
              <a:rPr lang="en-GB" sz="1800" dirty="0" err="1" smtClean="0">
                <a:latin typeface="Segoe WP SemiLight"/>
                <a:cs typeface="Segoe WP SemiLight"/>
              </a:rPr>
              <a:t>afectadas</a:t>
            </a:r>
            <a:r>
              <a:rPr lang="en-GB" sz="1800" dirty="0" smtClean="0">
                <a:latin typeface="Segoe WP SemiLight"/>
                <a:cs typeface="Segoe WP SemiLight"/>
              </a:rPr>
              <a:t>.</a:t>
            </a:r>
            <a:endParaRPr lang="en-GB" sz="1800" dirty="0">
              <a:latin typeface="Segoe WP SemiLight"/>
              <a:cs typeface="Segoe WP SemiLight"/>
            </a:endParaRPr>
          </a:p>
          <a:p>
            <a:r>
              <a:rPr lang="en-GB" sz="1800" dirty="0" smtClean="0">
                <a:latin typeface="Segoe WP SemiLight"/>
                <a:cs typeface="Segoe WP SemiLight"/>
              </a:rPr>
              <a:t>Se </a:t>
            </a:r>
            <a:r>
              <a:rPr lang="en-GB" sz="1800" dirty="0" err="1" smtClean="0">
                <a:latin typeface="Segoe WP SemiLight"/>
                <a:cs typeface="Segoe WP SemiLight"/>
              </a:rPr>
              <a:t>puede</a:t>
            </a:r>
            <a:r>
              <a:rPr lang="en-GB" sz="1800" dirty="0" smtClean="0">
                <a:latin typeface="Segoe WP SemiLight"/>
                <a:cs typeface="Segoe WP SemiLight"/>
              </a:rPr>
              <a:t> </a:t>
            </a:r>
            <a:r>
              <a:rPr lang="en-GB" sz="1800" dirty="0" err="1" smtClean="0">
                <a:latin typeface="Segoe WP SemiLight"/>
                <a:cs typeface="Segoe WP SemiLight"/>
              </a:rPr>
              <a:t>activar</a:t>
            </a:r>
            <a:r>
              <a:rPr lang="en-GB" sz="1800" dirty="0" smtClean="0">
                <a:latin typeface="Segoe WP SemiLight"/>
                <a:cs typeface="Segoe WP SemiLight"/>
              </a:rPr>
              <a:t> </a:t>
            </a:r>
            <a:r>
              <a:rPr lang="en-GB" sz="1800" dirty="0" err="1" smtClean="0">
                <a:latin typeface="Segoe WP SemiLight"/>
                <a:cs typeface="Segoe WP SemiLight"/>
              </a:rPr>
              <a:t>desde</a:t>
            </a:r>
            <a:r>
              <a:rPr lang="en-GB" sz="1800" dirty="0" smtClean="0">
                <a:latin typeface="Segoe WP SemiLight"/>
                <a:cs typeface="Segoe WP SemiLight"/>
              </a:rPr>
              <a:t> el menu Debug.</a:t>
            </a:r>
            <a:endParaRPr lang="en-GB" sz="1800" dirty="0">
              <a:latin typeface="Segoe WP SemiLight"/>
              <a:cs typeface="Segoe WP SemiLight"/>
            </a:endParaRPr>
          </a:p>
        </p:txBody>
      </p:sp>
      <p:sp>
        <p:nvSpPr>
          <p:cNvPr id="2" name="Title 1"/>
          <p:cNvSpPr>
            <a:spLocks noGrp="1"/>
          </p:cNvSpPr>
          <p:nvPr>
            <p:ph type="title"/>
          </p:nvPr>
        </p:nvSpPr>
        <p:spPr>
          <a:xfrm>
            <a:off x="457200" y="401955"/>
            <a:ext cx="8229600" cy="360548"/>
          </a:xfrm>
        </p:spPr>
        <p:txBody>
          <a:bodyPr/>
          <a:lstStyle/>
          <a:p>
            <a:r>
              <a:rPr lang="en-GB" dirty="0" err="1" smtClean="0"/>
              <a:t>Usando</a:t>
            </a:r>
            <a:r>
              <a:rPr lang="en-GB" dirty="0" smtClean="0"/>
              <a:t> la </a:t>
            </a:r>
            <a:r>
              <a:rPr lang="en-GB" dirty="0" err="1" smtClean="0"/>
              <a:t>herramienta</a:t>
            </a:r>
            <a:r>
              <a:rPr lang="en-GB" dirty="0" smtClean="0"/>
              <a:t> de </a:t>
            </a:r>
            <a:r>
              <a:rPr lang="en-GB" dirty="0" err="1" smtClean="0"/>
              <a:t>Análisis</a:t>
            </a:r>
            <a:r>
              <a:rPr lang="en-GB" dirty="0" smtClean="0"/>
              <a:t> de </a:t>
            </a:r>
            <a:r>
              <a:rPr lang="en-GB" dirty="0" err="1" smtClean="0"/>
              <a:t>Rendimiento</a:t>
            </a:r>
            <a:endParaRPr lang="en-GB" dirty="0"/>
          </a:p>
        </p:txBody>
      </p:sp>
      <p:sp>
        <p:nvSpPr>
          <p:cNvPr id="4" name="Slide Number Placeholder 3"/>
          <p:cNvSpPr>
            <a:spLocks noGrp="1"/>
          </p:cNvSpPr>
          <p:nvPr>
            <p:ph type="sldNum" sz="quarter" idx="20"/>
          </p:nvPr>
        </p:nvSpPr>
        <p:spPr/>
        <p:txBody>
          <a:bodyPr/>
          <a:lstStyle/>
          <a:p>
            <a:fld id="{A058FB3F-E98E-4320-9AC6-4B74201C9C02}" type="slidenum">
              <a:rPr lang="en-GB" smtClean="0"/>
              <a:pPr/>
              <a:t>4</a:t>
            </a:fld>
            <a:endParaRPr lang="en-GB"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533" y="1498283"/>
            <a:ext cx="3762375" cy="2390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54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457200" y="1291681"/>
            <a:ext cx="8229600" cy="3015848"/>
          </a:xfrm>
        </p:spPr>
        <p:txBody>
          <a:bodyPr/>
          <a:lstStyle/>
          <a:p>
            <a:r>
              <a:rPr lang="en-GB" dirty="0" smtClean="0">
                <a:latin typeface="Segoe WP SemiLight"/>
                <a:cs typeface="Segoe WP SemiLight"/>
              </a:rPr>
              <a:t>La </a:t>
            </a:r>
            <a:r>
              <a:rPr lang="en-GB" dirty="0" err="1" smtClean="0">
                <a:latin typeface="Segoe WP SemiLight"/>
                <a:cs typeface="Segoe WP SemiLight"/>
              </a:rPr>
              <a:t>tienda</a:t>
            </a:r>
            <a:r>
              <a:rPr lang="en-GB" dirty="0" smtClean="0">
                <a:latin typeface="Segoe WP SemiLight"/>
                <a:cs typeface="Segoe WP SemiLight"/>
              </a:rPr>
              <a:t> de </a:t>
            </a:r>
            <a:r>
              <a:rPr lang="en-GB" dirty="0" err="1" smtClean="0">
                <a:latin typeface="Segoe WP SemiLight"/>
                <a:cs typeface="Segoe WP SemiLight"/>
              </a:rPr>
              <a:t>Aplicaciones</a:t>
            </a:r>
            <a:r>
              <a:rPr lang="en-GB" dirty="0" smtClean="0">
                <a:latin typeface="Segoe WP SemiLight"/>
                <a:cs typeface="Segoe WP SemiLight"/>
              </a:rPr>
              <a:t> Windows Phone </a:t>
            </a:r>
            <a:r>
              <a:rPr lang="en-GB" dirty="0" err="1" smtClean="0">
                <a:latin typeface="Segoe WP SemiLight"/>
                <a:cs typeface="Segoe WP SemiLight"/>
              </a:rPr>
              <a:t>es</a:t>
            </a:r>
            <a:r>
              <a:rPr lang="en-GB" dirty="0" smtClean="0">
                <a:latin typeface="Segoe WP SemiLight"/>
                <a:cs typeface="Segoe WP SemiLight"/>
              </a:rPr>
              <a:t> la </a:t>
            </a:r>
            <a:r>
              <a:rPr lang="en-GB" dirty="0" err="1" smtClean="0">
                <a:latin typeface="Segoe WP SemiLight"/>
                <a:cs typeface="Segoe WP SemiLight"/>
              </a:rPr>
              <a:t>única</a:t>
            </a:r>
            <a:r>
              <a:rPr lang="en-GB" dirty="0" smtClean="0">
                <a:latin typeface="Segoe WP SemiLight"/>
                <a:cs typeface="Segoe WP SemiLight"/>
              </a:rPr>
              <a:t> </a:t>
            </a:r>
            <a:r>
              <a:rPr lang="en-GB" dirty="0" err="1" smtClean="0">
                <a:latin typeface="Segoe WP SemiLight"/>
                <a:cs typeface="Segoe WP SemiLight"/>
              </a:rPr>
              <a:t>vía</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obtener</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en un </a:t>
            </a:r>
            <a:r>
              <a:rPr lang="en-GB" dirty="0" err="1" smtClean="0">
                <a:latin typeface="Segoe WP SemiLight"/>
                <a:cs typeface="Segoe WP SemiLight"/>
              </a:rPr>
              <a:t>teléfono</a:t>
            </a:r>
            <a:r>
              <a:rPr lang="en-GB" dirty="0" smtClean="0">
                <a:latin typeface="Segoe WP SemiLight"/>
                <a:cs typeface="Segoe WP SemiLight"/>
              </a:rPr>
              <a:t> “</a:t>
            </a:r>
            <a:r>
              <a:rPr lang="en-GB" dirty="0" err="1" smtClean="0">
                <a:latin typeface="Segoe WP SemiLight"/>
                <a:cs typeface="Segoe WP SemiLight"/>
              </a:rPr>
              <a:t>público</a:t>
            </a:r>
            <a:r>
              <a:rPr lang="en-GB" dirty="0" smtClean="0">
                <a:latin typeface="Segoe WP SemiLight"/>
                <a:cs typeface="Segoe WP SemiLight"/>
              </a:rPr>
              <a:t>” (no </a:t>
            </a:r>
            <a:r>
              <a:rPr lang="en-GB" dirty="0" err="1" smtClean="0">
                <a:latin typeface="Segoe WP SemiLight"/>
                <a:cs typeface="Segoe WP SemiLight"/>
              </a:rPr>
              <a:t>desarrollador</a:t>
            </a:r>
            <a:r>
              <a:rPr lang="en-GB" dirty="0" smtClean="0">
                <a:latin typeface="Segoe WP SemiLight"/>
                <a:cs typeface="Segoe WP SemiLight"/>
              </a:rPr>
              <a:t>).</a:t>
            </a:r>
          </a:p>
          <a:p>
            <a:pPr lvl="1"/>
            <a:r>
              <a:rPr lang="en-GB" dirty="0" smtClean="0">
                <a:latin typeface="Segoe WP SemiLight"/>
                <a:cs typeface="Segoe WP SemiLight"/>
              </a:rPr>
              <a:t>Las </a:t>
            </a:r>
            <a:r>
              <a:rPr lang="en-GB" dirty="0" err="1" smtClean="0">
                <a:latin typeface="Segoe WP SemiLight"/>
                <a:cs typeface="Segoe WP SemiLight"/>
              </a:rPr>
              <a:t>Empresas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llegar</a:t>
            </a:r>
            <a:r>
              <a:rPr lang="en-GB" dirty="0" smtClean="0">
                <a:latin typeface="Segoe WP SemiLight"/>
                <a:cs typeface="Segoe WP SemiLight"/>
              </a:rPr>
              <a:t> a </a:t>
            </a:r>
            <a:r>
              <a:rPr lang="en-GB" dirty="0" err="1" smtClean="0">
                <a:latin typeface="Segoe WP SemiLight"/>
                <a:cs typeface="Segoe WP SemiLight"/>
              </a:rPr>
              <a:t>distribuir</a:t>
            </a:r>
            <a:r>
              <a:rPr lang="en-GB" dirty="0">
                <a:latin typeface="Segoe WP SemiLight"/>
                <a:cs typeface="Segoe WP SemiLight"/>
              </a:rPr>
              <a:t> </a:t>
            </a:r>
            <a:r>
              <a:rPr lang="en-GB" dirty="0" smtClean="0">
                <a:latin typeface="Segoe WP SemiLight"/>
                <a:cs typeface="Segoe WP SemiLight"/>
              </a:rPr>
              <a:t>sus </a:t>
            </a:r>
            <a:r>
              <a:rPr lang="en-GB" dirty="0" err="1" smtClean="0">
                <a:latin typeface="Segoe WP SemiLight"/>
                <a:cs typeface="Segoe WP SemiLight"/>
              </a:rPr>
              <a:t>Aplicaciones</a:t>
            </a:r>
            <a:r>
              <a:rPr lang="en-GB" dirty="0" smtClean="0">
                <a:latin typeface="Segoe WP SemiLight"/>
                <a:cs typeface="Segoe WP SemiLight"/>
              </a:rPr>
              <a:t> en </a:t>
            </a:r>
            <a:r>
              <a:rPr lang="en-GB" dirty="0" err="1" smtClean="0">
                <a:latin typeface="Segoe WP SemiLight"/>
                <a:cs typeface="Segoe WP SemiLight"/>
              </a:rPr>
              <a:t>todos</a:t>
            </a:r>
            <a:r>
              <a:rPr lang="en-GB" dirty="0" smtClean="0">
                <a:latin typeface="Segoe WP SemiLight"/>
                <a:cs typeface="Segoe WP SemiLight"/>
              </a:rPr>
              <a:t> los </a:t>
            </a:r>
            <a:r>
              <a:rPr lang="en-GB" dirty="0" err="1" smtClean="0">
                <a:latin typeface="Segoe WP SemiLight"/>
                <a:cs typeface="Segoe WP SemiLight"/>
              </a:rPr>
              <a:t>dispositivos</a:t>
            </a:r>
            <a:r>
              <a:rPr lang="en-GB" dirty="0" smtClean="0">
                <a:latin typeface="Segoe WP SemiLight"/>
                <a:cs typeface="Segoe WP SemiLight"/>
              </a:rPr>
              <a:t> </a:t>
            </a:r>
            <a:r>
              <a:rPr lang="en-GB" dirty="0" err="1" smtClean="0">
                <a:latin typeface="Segoe WP SemiLight"/>
                <a:cs typeface="Segoe WP SemiLight"/>
              </a:rPr>
              <a:t>asociados</a:t>
            </a:r>
            <a:r>
              <a:rPr lang="en-GB" dirty="0" smtClean="0">
                <a:latin typeface="Segoe WP SemiLight"/>
                <a:cs typeface="Segoe WP SemiLight"/>
              </a:rPr>
              <a:t> a la </a:t>
            </a:r>
            <a:r>
              <a:rPr lang="en-GB" dirty="0" err="1" smtClean="0">
                <a:latin typeface="Segoe WP SemiLight"/>
                <a:cs typeface="Segoe WP SemiLight"/>
              </a:rPr>
              <a:t>empresa</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Los </a:t>
            </a:r>
            <a:r>
              <a:rPr lang="en-GB" dirty="0" err="1" smtClean="0">
                <a:latin typeface="Segoe WP SemiLight"/>
                <a:cs typeface="Segoe WP SemiLight"/>
              </a:rPr>
              <a:t>usuarios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comprar</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y </a:t>
            </a:r>
            <a:r>
              <a:rPr lang="en-GB" dirty="0" err="1" smtClean="0">
                <a:latin typeface="Segoe WP SemiLight"/>
                <a:cs typeface="Segoe WP SemiLight"/>
              </a:rPr>
              <a:t>ejecutarlas</a:t>
            </a:r>
            <a:r>
              <a:rPr lang="en-GB" dirty="0" smtClean="0">
                <a:latin typeface="Segoe WP SemiLight"/>
                <a:cs typeface="Segoe WP SemiLight"/>
              </a:rPr>
              <a:t> en sus </a:t>
            </a:r>
            <a:r>
              <a:rPr lang="en-GB" dirty="0" err="1" smtClean="0">
                <a:latin typeface="Segoe WP SemiLight"/>
                <a:cs typeface="Segoe WP SemiLight"/>
              </a:rPr>
              <a:t>teléfonos</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crear</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y </a:t>
            </a:r>
            <a:r>
              <a:rPr lang="en-GB" dirty="0" err="1" smtClean="0">
                <a:latin typeface="Segoe WP SemiLight"/>
                <a:cs typeface="Segoe WP SemiLight"/>
              </a:rPr>
              <a:t>desplegarlas</a:t>
            </a:r>
            <a:r>
              <a:rPr lang="en-GB" dirty="0" smtClean="0">
                <a:latin typeface="Segoe WP SemiLight"/>
                <a:cs typeface="Segoe WP SemiLight"/>
              </a:rPr>
              <a:t> en sus </a:t>
            </a:r>
            <a:r>
              <a:rPr lang="en-GB" dirty="0" err="1" smtClean="0">
                <a:latin typeface="Segoe WP SemiLight"/>
                <a:cs typeface="Segoe WP SemiLight"/>
              </a:rPr>
              <a:t>propios</a:t>
            </a:r>
            <a:r>
              <a:rPr lang="en-GB" dirty="0" smtClean="0">
                <a:latin typeface="Segoe WP SemiLight"/>
                <a:cs typeface="Segoe WP SemiLight"/>
              </a:rPr>
              <a:t> </a:t>
            </a:r>
            <a:r>
              <a:rPr lang="en-GB" dirty="0" err="1" smtClean="0">
                <a:latin typeface="Segoe WP SemiLight"/>
                <a:cs typeface="Segoe WP SemiLight"/>
              </a:rPr>
              <a:t>teléfonos</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testear</a:t>
            </a:r>
            <a:r>
              <a:rPr lang="en-GB" dirty="0" smtClean="0">
                <a:latin typeface="Segoe WP SemiLight"/>
                <a:cs typeface="Segoe WP SemiLight"/>
              </a:rPr>
              <a:t>:</a:t>
            </a:r>
            <a:endParaRPr lang="en-GB" dirty="0">
              <a:latin typeface="Segoe WP SemiLight"/>
              <a:cs typeface="Segoe WP SemiLight"/>
            </a:endParaRPr>
          </a:p>
          <a:p>
            <a:pPr lvl="1"/>
            <a:r>
              <a:rPr lang="en-GB" dirty="0" smtClean="0">
                <a:latin typeface="Segoe WP SemiLight"/>
                <a:cs typeface="Segoe WP SemiLight"/>
              </a:rPr>
              <a:t>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registrados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utilizar</a:t>
            </a:r>
            <a:r>
              <a:rPr lang="en-GB" dirty="0" smtClean="0">
                <a:latin typeface="Segoe WP SemiLight"/>
                <a:cs typeface="Segoe WP SemiLight"/>
              </a:rPr>
              <a:t> hasta 3 </a:t>
            </a:r>
            <a:r>
              <a:rPr lang="en-GB" dirty="0" err="1" smtClean="0">
                <a:latin typeface="Segoe WP SemiLight"/>
                <a:cs typeface="Segoe WP SemiLight"/>
              </a:rPr>
              <a:t>dispositivos</a:t>
            </a:r>
            <a:r>
              <a:rPr lang="en-GB" dirty="0" smtClean="0">
                <a:latin typeface="Segoe WP SemiLight"/>
                <a:cs typeface="Segoe WP SemiLight"/>
              </a:rPr>
              <a:t>. </a:t>
            </a:r>
            <a:endParaRPr lang="en-GB" dirty="0">
              <a:latin typeface="Segoe WP SemiLight"/>
              <a:cs typeface="Segoe WP SemiLight"/>
            </a:endParaRPr>
          </a:p>
          <a:p>
            <a:pPr lvl="1"/>
            <a:r>
              <a:rPr lang="en-GB" dirty="0" smtClean="0">
                <a:latin typeface="Segoe WP SemiLight"/>
                <a:cs typeface="Segoe WP SemiLight"/>
              </a:rPr>
              <a:t>En </a:t>
            </a:r>
            <a:r>
              <a:rPr lang="en-GB" dirty="0" err="1" smtClean="0">
                <a:latin typeface="Segoe WP SemiLight"/>
                <a:cs typeface="Segoe WP SemiLight"/>
              </a:rPr>
              <a:t>caso</a:t>
            </a:r>
            <a:r>
              <a:rPr lang="en-GB" dirty="0" smtClean="0">
                <a:latin typeface="Segoe WP SemiLight"/>
                <a:cs typeface="Segoe WP SemiLight"/>
              </a:rPr>
              <a:t> de </a:t>
            </a:r>
            <a:r>
              <a:rPr lang="en-GB" dirty="0" err="1" smtClean="0">
                <a:latin typeface="Segoe WP SemiLight"/>
                <a:cs typeface="Segoe WP SemiLight"/>
              </a:rPr>
              <a:t>estudiantes</a:t>
            </a:r>
            <a:r>
              <a:rPr lang="en-GB" dirty="0" smtClean="0">
                <a:latin typeface="Segoe WP SemiLight"/>
                <a:cs typeface="Segoe WP SemiLight"/>
              </a:rPr>
              <a:t> el </a:t>
            </a:r>
            <a:r>
              <a:rPr lang="en-GB" dirty="0" err="1" smtClean="0">
                <a:latin typeface="Segoe WP SemiLight"/>
                <a:cs typeface="Segoe WP SemiLight"/>
              </a:rPr>
              <a:t>número</a:t>
            </a:r>
            <a:r>
              <a:rPr lang="en-GB" dirty="0" smtClean="0">
                <a:latin typeface="Segoe WP SemiLight"/>
                <a:cs typeface="Segoe WP SemiLight"/>
              </a:rPr>
              <a:t> </a:t>
            </a:r>
            <a:r>
              <a:rPr lang="en-GB" dirty="0" err="1" smtClean="0">
                <a:latin typeface="Segoe WP SemiLight"/>
                <a:cs typeface="Segoe WP SemiLight"/>
              </a:rPr>
              <a:t>es</a:t>
            </a:r>
            <a:r>
              <a:rPr lang="en-GB" dirty="0" smtClean="0">
                <a:latin typeface="Segoe WP SemiLight"/>
                <a:cs typeface="Segoe WP SemiLight"/>
              </a:rPr>
              <a:t> de </a:t>
            </a:r>
            <a:r>
              <a:rPr lang="en-GB" dirty="0" err="1" smtClean="0">
                <a:latin typeface="Segoe WP SemiLight"/>
                <a:cs typeface="Segoe WP SemiLight"/>
              </a:rPr>
              <a:t>sólo</a:t>
            </a:r>
            <a:r>
              <a:rPr lang="en-GB" dirty="0" smtClean="0">
                <a:latin typeface="Segoe WP SemiLight"/>
                <a:cs typeface="Segoe WP SemiLight"/>
              </a:rPr>
              <a:t> un </a:t>
            </a:r>
            <a:r>
              <a:rPr lang="en-GB" dirty="0" err="1" smtClean="0">
                <a:latin typeface="Segoe WP SemiLight"/>
                <a:cs typeface="Segoe WP SemiLight"/>
              </a:rPr>
              <a:t>dispositivo</a:t>
            </a:r>
            <a:r>
              <a:rPr lang="en-GB" dirty="0" smtClean="0">
                <a:latin typeface="Segoe WP SemiLight"/>
                <a:cs typeface="Segoe WP SemiLight"/>
              </a:rPr>
              <a:t>.</a:t>
            </a:r>
            <a:endParaRPr lang="en-GB" dirty="0">
              <a:latin typeface="Segoe WP SemiLight"/>
              <a:cs typeface="Segoe WP SemiLight"/>
            </a:endParaRPr>
          </a:p>
        </p:txBody>
      </p:sp>
      <p:sp>
        <p:nvSpPr>
          <p:cNvPr id="6" name="Title 5"/>
          <p:cNvSpPr>
            <a:spLocks noGrp="1"/>
          </p:cNvSpPr>
          <p:nvPr>
            <p:ph type="title"/>
          </p:nvPr>
        </p:nvSpPr>
        <p:spPr>
          <a:xfrm>
            <a:off x="457200" y="401955"/>
            <a:ext cx="8229600" cy="384721"/>
          </a:xfrm>
        </p:spPr>
        <p:txBody>
          <a:bodyPr/>
          <a:lstStyle/>
          <a:p>
            <a:r>
              <a:rPr lang="en-GB" dirty="0" err="1" smtClean="0"/>
              <a:t>Reglas</a:t>
            </a:r>
            <a:r>
              <a:rPr lang="en-GB" dirty="0" smtClean="0"/>
              <a:t> de la Windows Phone Store</a:t>
            </a:r>
            <a:endParaRPr lang="en-GB" dirty="0"/>
          </a:p>
        </p:txBody>
      </p:sp>
    </p:spTree>
    <p:extLst>
      <p:ext uri="{BB962C8B-B14F-4D97-AF65-F5344CB8AC3E}">
        <p14:creationId xmlns:p14="http://schemas.microsoft.com/office/powerpoint/2010/main" val="27811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p:txBody>
          <a:bodyPr/>
          <a:lstStyle/>
          <a:p>
            <a:r>
              <a:rPr lang="en-GB" dirty="0" err="1" smtClean="0">
                <a:latin typeface="Segoe WP SemiLight"/>
                <a:cs typeface="Segoe WP SemiLight"/>
              </a:rPr>
              <a:t>Podéis</a:t>
            </a:r>
            <a:r>
              <a:rPr lang="en-GB" dirty="0" smtClean="0">
                <a:latin typeface="Segoe WP SemiLight"/>
                <a:cs typeface="Segoe WP SemiLight"/>
              </a:rPr>
              <a:t> </a:t>
            </a:r>
            <a:r>
              <a:rPr lang="en-GB" dirty="0" err="1" smtClean="0">
                <a:latin typeface="Segoe WP SemiLight"/>
                <a:cs typeface="Segoe WP SemiLight"/>
              </a:rPr>
              <a:t>registraros</a:t>
            </a:r>
            <a:r>
              <a:rPr lang="en-GB" dirty="0" smtClean="0">
                <a:latin typeface="Segoe WP SemiLight"/>
                <a:cs typeface="Segoe WP SemiLight"/>
              </a:rPr>
              <a:t> </a:t>
            </a:r>
            <a:r>
              <a:rPr lang="en-GB" dirty="0" err="1" smtClean="0">
                <a:latin typeface="Segoe WP SemiLight"/>
                <a:cs typeface="Segoe WP SemiLight"/>
              </a:rPr>
              <a:t>como</a:t>
            </a:r>
            <a:r>
              <a:rPr lang="en-GB" dirty="0" smtClean="0">
                <a:latin typeface="Segoe WP SemiLight"/>
                <a:cs typeface="Segoe WP SemiLight"/>
              </a:rPr>
              <a:t> </a:t>
            </a:r>
            <a:r>
              <a:rPr lang="en-GB" dirty="0" err="1" smtClean="0">
                <a:latin typeface="Segoe WP SemiLight"/>
                <a:cs typeface="Segoe WP SemiLight"/>
              </a:rPr>
              <a:t>publicadores</a:t>
            </a:r>
            <a:r>
              <a:rPr lang="en-GB" dirty="0" smtClean="0">
                <a:latin typeface="Segoe WP SemiLight"/>
                <a:cs typeface="Segoe WP SemiLight"/>
              </a:rPr>
              <a:t> en la Windows Phone Store </a:t>
            </a:r>
            <a:r>
              <a:rPr lang="en-GB" dirty="0" err="1" smtClean="0">
                <a:latin typeface="Segoe WP SemiLight"/>
                <a:cs typeface="Segoe WP SemiLight"/>
              </a:rPr>
              <a:t>por</a:t>
            </a:r>
            <a:r>
              <a:rPr lang="en-GB" dirty="0" smtClean="0">
                <a:latin typeface="Segoe WP SemiLight"/>
                <a:cs typeface="Segoe WP SemiLight"/>
              </a:rPr>
              <a:t> $</a:t>
            </a:r>
            <a:r>
              <a:rPr lang="en-GB" dirty="0">
                <a:latin typeface="Segoe WP SemiLight"/>
                <a:cs typeface="Segoe WP SemiLight"/>
              </a:rPr>
              <a:t>99 </a:t>
            </a:r>
            <a:r>
              <a:rPr lang="en-GB" dirty="0" err="1" smtClean="0">
                <a:latin typeface="Segoe WP SemiLight"/>
                <a:cs typeface="Segoe WP SemiLight"/>
              </a:rPr>
              <a:t>anuales</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Si </a:t>
            </a:r>
            <a:r>
              <a:rPr lang="en-GB" dirty="0" err="1" smtClean="0">
                <a:latin typeface="Segoe WP SemiLight"/>
                <a:cs typeface="Segoe WP SemiLight"/>
              </a:rPr>
              <a:t>sois</a:t>
            </a:r>
            <a:r>
              <a:rPr lang="en-GB" dirty="0" smtClean="0">
                <a:latin typeface="Segoe WP SemiLight"/>
                <a:cs typeface="Segoe WP SemiLight"/>
              </a:rPr>
              <a:t> </a:t>
            </a:r>
            <a:r>
              <a:rPr lang="en-GB" dirty="0" err="1" smtClean="0">
                <a:latin typeface="Segoe WP SemiLight"/>
                <a:cs typeface="Segoe WP SemiLight"/>
              </a:rPr>
              <a:t>estudiantes</a:t>
            </a:r>
            <a:r>
              <a:rPr lang="en-GB" dirty="0" smtClean="0">
                <a:latin typeface="Segoe WP SemiLight"/>
                <a:cs typeface="Segoe WP SemiLight"/>
              </a:rPr>
              <a:t> </a:t>
            </a:r>
            <a:r>
              <a:rPr lang="en-GB" dirty="0" err="1" smtClean="0">
                <a:latin typeface="Segoe WP SemiLight"/>
                <a:cs typeface="Segoe WP SemiLight"/>
              </a:rPr>
              <a:t>podéis</a:t>
            </a:r>
            <a:r>
              <a:rPr lang="en-GB" dirty="0" smtClean="0">
                <a:latin typeface="Segoe WP SemiLight"/>
                <a:cs typeface="Segoe WP SemiLight"/>
              </a:rPr>
              <a:t> </a:t>
            </a:r>
            <a:r>
              <a:rPr lang="en-GB" dirty="0" err="1" smtClean="0">
                <a:latin typeface="Segoe WP SemiLight"/>
                <a:cs typeface="Segoe WP SemiLight"/>
              </a:rPr>
              <a:t>registraros</a:t>
            </a:r>
            <a:r>
              <a:rPr lang="en-GB" dirty="0" smtClean="0">
                <a:latin typeface="Segoe WP SemiLight"/>
                <a:cs typeface="Segoe WP SemiLight"/>
              </a:rPr>
              <a:t> </a:t>
            </a:r>
            <a:r>
              <a:rPr lang="en-GB" dirty="0" err="1" smtClean="0">
                <a:latin typeface="Segoe WP SemiLight"/>
                <a:cs typeface="Segoe WP SemiLight"/>
              </a:rPr>
              <a:t>gratuitamente</a:t>
            </a:r>
            <a:r>
              <a:rPr lang="en-GB" dirty="0" smtClean="0">
                <a:latin typeface="Segoe WP SemiLight"/>
                <a:cs typeface="Segoe WP SemiLight"/>
              </a:rPr>
              <a:t> </a:t>
            </a:r>
            <a:r>
              <a:rPr lang="en-GB" dirty="0" err="1" smtClean="0">
                <a:latin typeface="Segoe WP SemiLight"/>
                <a:cs typeface="Segoe WP SemiLight"/>
              </a:rPr>
              <a:t>vía</a:t>
            </a:r>
            <a:r>
              <a:rPr lang="en-GB" dirty="0" smtClean="0">
                <a:latin typeface="Segoe WP SemiLight"/>
                <a:cs typeface="Segoe WP SemiLight"/>
              </a:rPr>
              <a:t> </a:t>
            </a:r>
            <a:r>
              <a:rPr lang="en-GB" dirty="0" err="1" smtClean="0">
                <a:latin typeface="Segoe WP SemiLight"/>
                <a:cs typeface="Segoe WP SemiLight"/>
              </a:rPr>
              <a:t>Dreamspark</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Los </a:t>
            </a:r>
            <a:r>
              <a:rPr lang="en-GB" dirty="0" err="1" smtClean="0">
                <a:latin typeface="Segoe WP SemiLight"/>
                <a:cs typeface="Segoe WP SemiLight"/>
              </a:rPr>
              <a:t>miembros</a:t>
            </a:r>
            <a:r>
              <a:rPr lang="en-GB" dirty="0" smtClean="0">
                <a:latin typeface="Segoe WP SemiLight"/>
                <a:cs typeface="Segoe WP SemiLight"/>
              </a:rPr>
              <a:t> </a:t>
            </a:r>
            <a:r>
              <a:rPr lang="en-GB" dirty="0" err="1" smtClean="0">
                <a:latin typeface="Segoe WP SemiLight"/>
                <a:cs typeface="Segoe WP SemiLight"/>
              </a:rPr>
              <a:t>registrados</a:t>
            </a:r>
            <a:r>
              <a:rPr lang="en-GB" dirty="0" smtClean="0">
                <a:latin typeface="Segoe WP SemiLight"/>
                <a:cs typeface="Segoe WP SemiLight"/>
              </a:rPr>
              <a:t> con </a:t>
            </a:r>
            <a:r>
              <a:rPr lang="en-GB" dirty="0" err="1" smtClean="0">
                <a:latin typeface="Segoe WP SemiLight"/>
                <a:cs typeface="Segoe WP SemiLight"/>
              </a:rPr>
              <a:t>cuenta</a:t>
            </a:r>
            <a:r>
              <a:rPr lang="en-GB" dirty="0" smtClean="0">
                <a:latin typeface="Segoe WP SemiLight"/>
                <a:cs typeface="Segoe WP SemiLight"/>
              </a:rPr>
              <a:t> en Windows Phone </a:t>
            </a:r>
            <a:r>
              <a:rPr lang="en-GB" dirty="0" err="1" smtClean="0">
                <a:latin typeface="Segoe WP SemiLight"/>
                <a:cs typeface="Segoe WP SemiLight"/>
              </a:rPr>
              <a:t>dev</a:t>
            </a:r>
            <a:r>
              <a:rPr lang="en-GB" dirty="0" smtClean="0">
                <a:latin typeface="Segoe WP SemiLight"/>
                <a:cs typeface="Segoe WP SemiLight"/>
              </a:rPr>
              <a:t> </a:t>
            </a:r>
            <a:r>
              <a:rPr lang="en-GB" dirty="0" err="1" smtClean="0">
                <a:latin typeface="Segoe WP SemiLight"/>
                <a:cs typeface="Segoe WP SemiLight"/>
              </a:rPr>
              <a:t>cuentan</a:t>
            </a:r>
            <a:r>
              <a:rPr lang="en-GB" dirty="0" smtClean="0">
                <a:latin typeface="Segoe WP SemiLight"/>
                <a:cs typeface="Segoe WP SemiLight"/>
              </a:rPr>
              <a:t> con </a:t>
            </a:r>
            <a:r>
              <a:rPr lang="en-GB" dirty="0" err="1" smtClean="0">
                <a:latin typeface="Segoe WP SemiLight"/>
                <a:cs typeface="Segoe WP SemiLight"/>
              </a:rPr>
              <a:t>su</a:t>
            </a:r>
            <a:r>
              <a:rPr lang="en-GB" dirty="0" smtClean="0">
                <a:latin typeface="Segoe WP SemiLight"/>
                <a:cs typeface="Segoe WP SemiLight"/>
              </a:rPr>
              <a:t> </a:t>
            </a:r>
            <a:r>
              <a:rPr lang="en-GB" dirty="0" err="1" smtClean="0">
                <a:latin typeface="Segoe WP SemiLight"/>
                <a:cs typeface="Segoe WP SemiLight"/>
              </a:rPr>
              <a:t>propia</a:t>
            </a:r>
            <a:r>
              <a:rPr lang="en-GB" dirty="0" smtClean="0">
                <a:latin typeface="Segoe WP SemiLight"/>
                <a:cs typeface="Segoe WP SemiLight"/>
              </a:rPr>
              <a:t> </a:t>
            </a:r>
            <a:r>
              <a:rPr lang="en-GB" dirty="0" err="1" smtClean="0">
                <a:latin typeface="Segoe WP SemiLight"/>
                <a:cs typeface="Segoe WP SemiLight"/>
              </a:rPr>
              <a:t>identidad</a:t>
            </a:r>
            <a:r>
              <a:rPr lang="en-GB" dirty="0" smtClean="0">
                <a:latin typeface="Segoe WP SemiLight"/>
                <a:cs typeface="Segoe WP SemiLight"/>
              </a:rPr>
              <a:t> y se les </a:t>
            </a:r>
            <a:r>
              <a:rPr lang="en-GB" dirty="0" err="1" smtClean="0">
                <a:latin typeface="Segoe WP SemiLight"/>
                <a:cs typeface="Segoe WP SemiLight"/>
              </a:rPr>
              <a:t>asigna</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firma digital </a:t>
            </a:r>
            <a:r>
              <a:rPr lang="en-GB" dirty="0" err="1" smtClean="0">
                <a:latin typeface="Segoe WP SemiLight"/>
                <a:cs typeface="Segoe WP SemiLight"/>
              </a:rPr>
              <a:t>única</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firmar</a:t>
            </a:r>
            <a:r>
              <a:rPr lang="en-GB" dirty="0" smtClean="0">
                <a:latin typeface="Segoe WP SemiLight"/>
                <a:cs typeface="Segoe WP SemiLight"/>
              </a:rPr>
              <a:t> sus </a:t>
            </a:r>
            <a:r>
              <a:rPr lang="en-GB" dirty="0" err="1" smtClean="0">
                <a:latin typeface="Segoe WP SemiLight"/>
                <a:cs typeface="Segoe WP SemiLight"/>
              </a:rPr>
              <a:t>Aplicaciones</a:t>
            </a:r>
            <a:r>
              <a:rPr lang="en-GB" dirty="0">
                <a:latin typeface="Segoe WP SemiLight"/>
                <a:cs typeface="Segoe WP SemiLight"/>
              </a:rPr>
              <a:t> </a:t>
            </a:r>
            <a:r>
              <a:rPr lang="en-GB" dirty="0" err="1" smtClean="0">
                <a:latin typeface="Segoe WP SemiLight"/>
                <a:cs typeface="Segoe WP SemiLight"/>
              </a:rPr>
              <a:t>enviadas</a:t>
            </a:r>
            <a:r>
              <a:rPr lang="en-GB" dirty="0" smtClean="0">
                <a:latin typeface="Segoe WP SemiLight"/>
                <a:cs typeface="Segoe WP SemiLight"/>
              </a:rPr>
              <a:t> a la </a:t>
            </a:r>
            <a:r>
              <a:rPr lang="en-GB" dirty="0" err="1" smtClean="0">
                <a:latin typeface="Segoe WP SemiLight"/>
                <a:cs typeface="Segoe WP SemiLight"/>
              </a:rPr>
              <a:t>tienda</a:t>
            </a:r>
            <a:r>
              <a:rPr lang="en-GB" dirty="0" smtClean="0">
                <a:latin typeface="Segoe WP SemiLight"/>
                <a:cs typeface="Segoe WP SemiLight"/>
              </a:rPr>
              <a:t>.</a:t>
            </a:r>
            <a:endParaRPr lang="en-GB" dirty="0">
              <a:latin typeface="Segoe WP SemiLight"/>
              <a:cs typeface="Segoe WP SemiLight"/>
            </a:endParaRPr>
          </a:p>
          <a:p>
            <a:r>
              <a:rPr lang="en-GB" dirty="0" err="1" smtClean="0">
                <a:latin typeface="Segoe WP SemiLight"/>
                <a:cs typeface="Segoe WP SemiLight"/>
              </a:rPr>
              <a:t>Entrad</a:t>
            </a:r>
            <a:r>
              <a:rPr lang="en-GB" dirty="0" smtClean="0">
                <a:latin typeface="Segoe WP SemiLight"/>
                <a:cs typeface="Segoe WP SemiLight"/>
              </a:rPr>
              <a:t> en: http://dev.windowsphone.com</a:t>
            </a:r>
            <a:endParaRPr lang="en-GB" dirty="0">
              <a:latin typeface="Segoe WP SemiLight"/>
              <a:cs typeface="Segoe WP SemiLight"/>
            </a:endParaRPr>
          </a:p>
          <a:p>
            <a:endParaRPr lang="en-GB" dirty="0">
              <a:latin typeface="Segoe WP SemiLight"/>
              <a:cs typeface="Segoe WP SemiLight"/>
            </a:endParaRPr>
          </a:p>
        </p:txBody>
      </p:sp>
      <p:sp>
        <p:nvSpPr>
          <p:cNvPr id="2" name="Title 1"/>
          <p:cNvSpPr>
            <a:spLocks noGrp="1"/>
          </p:cNvSpPr>
          <p:nvPr>
            <p:ph type="title"/>
          </p:nvPr>
        </p:nvSpPr>
        <p:spPr>
          <a:xfrm>
            <a:off x="457200" y="401955"/>
            <a:ext cx="8229600" cy="387798"/>
          </a:xfrm>
        </p:spPr>
        <p:txBody>
          <a:bodyPr/>
          <a:lstStyle/>
          <a:p>
            <a:r>
              <a:rPr lang="en-GB" dirty="0" err="1" smtClean="0"/>
              <a:t>Uniéndose</a:t>
            </a:r>
            <a:r>
              <a:rPr lang="en-GB" dirty="0" smtClean="0"/>
              <a:t> a la Store</a:t>
            </a:r>
            <a:endParaRPr lang="en-GB" dirty="0"/>
          </a:p>
        </p:txBody>
      </p:sp>
      <p:sp>
        <p:nvSpPr>
          <p:cNvPr id="4" name="Slide Number Placeholder 3"/>
          <p:cNvSpPr>
            <a:spLocks noGrp="1"/>
          </p:cNvSpPr>
          <p:nvPr>
            <p:ph type="sldNum" sz="quarter" idx="20"/>
          </p:nvPr>
        </p:nvSpPr>
        <p:spPr/>
        <p:txBody>
          <a:bodyPr/>
          <a:lstStyle/>
          <a:p>
            <a:fld id="{271031BA-9959-4FE2-909F-37D65262A7B4}" type="slidenum">
              <a:rPr lang="en-US" smtClean="0"/>
              <a:pPr/>
              <a:t>41</a:t>
            </a:fld>
            <a:endParaRPr lang="en-US" dirty="0"/>
          </a:p>
        </p:txBody>
      </p:sp>
    </p:spTree>
    <p:extLst>
      <p:ext uri="{BB962C8B-B14F-4D97-AF65-F5344CB8AC3E}">
        <p14:creationId xmlns:p14="http://schemas.microsoft.com/office/powerpoint/2010/main" val="273581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21"/>
          </p:nvPr>
        </p:nvSpPr>
        <p:spPr/>
        <p:txBody>
          <a:bodyPr/>
          <a:lstStyle/>
          <a:p>
            <a:r>
              <a:rPr lang="en-GB" dirty="0" smtClean="0">
                <a:latin typeface="Segoe WP SemiLight"/>
                <a:cs typeface="Segoe WP SemiLight"/>
              </a:rPr>
              <a:t>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publicar</a:t>
            </a:r>
            <a:r>
              <a:rPr lang="en-GB" dirty="0" smtClean="0">
                <a:latin typeface="Segoe WP SemiLight"/>
                <a:cs typeface="Segoe WP SemiLight"/>
              </a:rPr>
              <a:t> sus </a:t>
            </a:r>
            <a:r>
              <a:rPr lang="en-GB" dirty="0" err="1" smtClean="0">
                <a:latin typeface="Segoe WP SemiLight"/>
                <a:cs typeface="Segoe WP SemiLight"/>
              </a:rPr>
              <a:t>Aplicaciones</a:t>
            </a:r>
            <a:r>
              <a:rPr lang="en-GB" dirty="0" smtClean="0">
                <a:latin typeface="Segoe WP SemiLight"/>
                <a:cs typeface="Segoe WP SemiLight"/>
              </a:rPr>
              <a:t> de </a:t>
            </a:r>
            <a:r>
              <a:rPr lang="en-GB" dirty="0" err="1" smtClean="0">
                <a:latin typeface="Segoe WP SemiLight"/>
                <a:cs typeface="Segoe WP SemiLight"/>
              </a:rPr>
              <a:t>manera</a:t>
            </a:r>
            <a:r>
              <a:rPr lang="en-GB" dirty="0" smtClean="0">
                <a:latin typeface="Segoe WP SemiLight"/>
                <a:cs typeface="Segoe WP SemiLight"/>
              </a:rPr>
              <a:t> </a:t>
            </a:r>
            <a:r>
              <a:rPr lang="en-GB" dirty="0" err="1" smtClean="0">
                <a:latin typeface="Segoe WP SemiLight"/>
                <a:cs typeface="Segoe WP SemiLight"/>
              </a:rPr>
              <a:t>gratuita</a:t>
            </a:r>
            <a:r>
              <a:rPr lang="en-GB" dirty="0" smtClean="0">
                <a:latin typeface="Segoe WP SemiLight"/>
                <a:cs typeface="Segoe WP SemiLight"/>
              </a:rPr>
              <a:t> o </a:t>
            </a:r>
            <a:r>
              <a:rPr lang="en-GB" dirty="0" err="1" smtClean="0">
                <a:latin typeface="Segoe WP SemiLight"/>
                <a:cs typeface="Segoe WP SemiLight"/>
              </a:rPr>
              <a:t>establecer</a:t>
            </a:r>
            <a:r>
              <a:rPr lang="en-GB" dirty="0" smtClean="0">
                <a:latin typeface="Segoe WP SemiLight"/>
                <a:cs typeface="Segoe WP SemiLight"/>
              </a:rPr>
              <a:t> un </a:t>
            </a:r>
            <a:r>
              <a:rPr lang="en-GB" dirty="0" err="1" smtClean="0">
                <a:latin typeface="Segoe WP SemiLight"/>
                <a:cs typeface="Segoe WP SemiLight"/>
              </a:rPr>
              <a:t>precio</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su</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reciben</a:t>
            </a:r>
            <a:r>
              <a:rPr lang="en-GB" dirty="0" smtClean="0">
                <a:latin typeface="Segoe WP SemiLight"/>
                <a:cs typeface="Segoe WP SemiLight"/>
              </a:rPr>
              <a:t> el 70% del </a:t>
            </a:r>
            <a:r>
              <a:rPr lang="en-GB" dirty="0" err="1" smtClean="0">
                <a:latin typeface="Segoe WP SemiLight"/>
                <a:cs typeface="Segoe WP SemiLight"/>
              </a:rPr>
              <a:t>precio</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a:t>
            </a:r>
          </a:p>
          <a:p>
            <a:r>
              <a:rPr lang="en-GB" dirty="0" smtClean="0">
                <a:latin typeface="Segoe WP SemiLight"/>
                <a:cs typeface="Segoe WP SemiLight"/>
              </a:rPr>
              <a:t>El </a:t>
            </a:r>
            <a:r>
              <a:rPr lang="en-GB" dirty="0" err="1" smtClean="0">
                <a:latin typeface="Segoe WP SemiLight"/>
                <a:cs typeface="Segoe WP SemiLight"/>
              </a:rPr>
              <a:t>pago</a:t>
            </a:r>
            <a:r>
              <a:rPr lang="en-GB" dirty="0" smtClean="0">
                <a:latin typeface="Segoe WP SemiLight"/>
                <a:cs typeface="Segoe WP SemiLight"/>
              </a:rPr>
              <a:t> al </a:t>
            </a:r>
            <a:r>
              <a:rPr lang="en-GB" dirty="0" err="1" smtClean="0">
                <a:latin typeface="Segoe WP SemiLight"/>
                <a:cs typeface="Segoe WP SemiLight"/>
              </a:rPr>
              <a:t>desarrollador</a:t>
            </a:r>
            <a:r>
              <a:rPr lang="en-GB" dirty="0" smtClean="0">
                <a:latin typeface="Segoe WP SemiLight"/>
                <a:cs typeface="Segoe WP SemiLight"/>
              </a:rPr>
              <a:t> se </a:t>
            </a:r>
            <a:r>
              <a:rPr lang="en-GB" dirty="0" err="1" smtClean="0">
                <a:latin typeface="Segoe WP SemiLight"/>
                <a:cs typeface="Segoe WP SemiLight"/>
              </a:rPr>
              <a:t>realiza</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vez</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haya</a:t>
            </a:r>
            <a:r>
              <a:rPr lang="en-GB" dirty="0" smtClean="0">
                <a:latin typeface="Segoe WP SemiLight"/>
                <a:cs typeface="Segoe WP SemiLight"/>
              </a:rPr>
              <a:t> </a:t>
            </a:r>
            <a:r>
              <a:rPr lang="en-GB" dirty="0" err="1" smtClean="0">
                <a:latin typeface="Segoe WP SemiLight"/>
                <a:cs typeface="Segoe WP SemiLight"/>
              </a:rPr>
              <a:t>ganado</a:t>
            </a:r>
            <a:r>
              <a:rPr lang="en-GB" dirty="0" smtClean="0">
                <a:latin typeface="Segoe WP SemiLight"/>
                <a:cs typeface="Segoe WP SemiLight"/>
              </a:rPr>
              <a:t> $200.</a:t>
            </a:r>
            <a:endParaRPr lang="en-GB" dirty="0">
              <a:latin typeface="Segoe WP SemiLight"/>
              <a:cs typeface="Segoe WP SemiLight"/>
            </a:endParaRPr>
          </a:p>
          <a:p>
            <a:r>
              <a:rPr lang="en-GB" dirty="0" smtClean="0">
                <a:latin typeface="Segoe WP SemiLight"/>
                <a:cs typeface="Segoe WP SemiLight"/>
              </a:rPr>
              <a:t>Los </a:t>
            </a:r>
            <a:r>
              <a:rPr lang="en-GB" dirty="0" err="1" smtClean="0">
                <a:latin typeface="Segoe WP SemiLight"/>
                <a:cs typeface="Segoe WP SemiLight"/>
              </a:rPr>
              <a:t>pagos</a:t>
            </a:r>
            <a:r>
              <a:rPr lang="en-GB" dirty="0" smtClean="0">
                <a:latin typeface="Segoe WP SemiLight"/>
                <a:cs typeface="Segoe WP SemiLight"/>
              </a:rPr>
              <a:t> son </a:t>
            </a:r>
            <a:r>
              <a:rPr lang="en-GB" dirty="0" err="1" smtClean="0">
                <a:latin typeface="Segoe WP SemiLight"/>
                <a:cs typeface="Segoe WP SemiLight"/>
              </a:rPr>
              <a:t>mediante</a:t>
            </a:r>
            <a:r>
              <a:rPr lang="en-GB" dirty="0" smtClean="0">
                <a:latin typeface="Segoe WP SemiLight"/>
                <a:cs typeface="Segoe WP SemiLight"/>
              </a:rPr>
              <a:t> </a:t>
            </a:r>
            <a:r>
              <a:rPr lang="en-GB" dirty="0" err="1" smtClean="0">
                <a:latin typeface="Segoe WP SemiLight"/>
                <a:cs typeface="Segoe WP SemiLight"/>
              </a:rPr>
              <a:t>transferencia</a:t>
            </a:r>
            <a:r>
              <a:rPr lang="en-GB" dirty="0" smtClean="0">
                <a:latin typeface="Segoe WP SemiLight"/>
                <a:cs typeface="Segoe WP SemiLight"/>
              </a:rPr>
              <a:t> </a:t>
            </a:r>
            <a:r>
              <a:rPr lang="en-GB" dirty="0" err="1" smtClean="0">
                <a:latin typeface="Segoe WP SemiLight"/>
                <a:cs typeface="Segoe WP SemiLight"/>
              </a:rPr>
              <a:t>bancaria</a:t>
            </a:r>
            <a:r>
              <a:rPr lang="en-GB" dirty="0" smtClean="0">
                <a:latin typeface="Segoe WP SemiLight"/>
                <a:cs typeface="Segoe WP SemiLight"/>
              </a:rPr>
              <a:t>.</a:t>
            </a:r>
            <a:endParaRPr lang="en-GB" dirty="0">
              <a:latin typeface="Segoe WP SemiLight"/>
              <a:cs typeface="Segoe WP SemiLight"/>
            </a:endParaRPr>
          </a:p>
          <a:p>
            <a:r>
              <a:rPr lang="en-GB" dirty="0" err="1" smtClean="0">
                <a:latin typeface="Segoe WP SemiLight"/>
                <a:cs typeface="Segoe WP SemiLight"/>
              </a:rPr>
              <a:t>Todos</a:t>
            </a:r>
            <a:r>
              <a:rPr lang="en-GB" dirty="0" smtClean="0">
                <a:latin typeface="Segoe WP SemiLight"/>
                <a:cs typeface="Segoe WP SemiLight"/>
              </a:rPr>
              <a:t> los </a:t>
            </a:r>
            <a:r>
              <a:rPr lang="en-GB" dirty="0" err="1" smtClean="0">
                <a:latin typeface="Segoe WP SemiLight"/>
                <a:cs typeface="Segoe WP SemiLight"/>
              </a:rPr>
              <a:t>pagos</a:t>
            </a:r>
            <a:r>
              <a:rPr lang="en-GB" dirty="0" smtClean="0">
                <a:latin typeface="Segoe WP SemiLight"/>
                <a:cs typeface="Segoe WP SemiLight"/>
              </a:rPr>
              <a:t> se </a:t>
            </a:r>
            <a:r>
              <a:rPr lang="en-GB" dirty="0" err="1" smtClean="0">
                <a:latin typeface="Segoe WP SemiLight"/>
                <a:cs typeface="Segoe WP SemiLight"/>
              </a:rPr>
              <a:t>realizan</a:t>
            </a:r>
            <a:r>
              <a:rPr lang="en-GB" dirty="0" smtClean="0">
                <a:latin typeface="Segoe WP SemiLight"/>
                <a:cs typeface="Segoe WP SemiLight"/>
              </a:rPr>
              <a:t> </a:t>
            </a:r>
            <a:r>
              <a:rPr lang="en-GB" dirty="0" err="1" smtClean="0">
                <a:latin typeface="Segoe WP SemiLight"/>
                <a:cs typeface="Segoe WP SemiLight"/>
              </a:rPr>
              <a:t>desde</a:t>
            </a:r>
            <a:r>
              <a:rPr lang="en-GB" dirty="0" smtClean="0">
                <a:latin typeface="Segoe WP SemiLight"/>
                <a:cs typeface="Segoe WP SemiLight"/>
              </a:rPr>
              <a:t> EE.UU, lo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llegar</a:t>
            </a:r>
            <a:r>
              <a:rPr lang="en-GB" dirty="0" smtClean="0">
                <a:latin typeface="Segoe WP SemiLight"/>
                <a:cs typeface="Segoe WP SemiLight"/>
              </a:rPr>
              <a:t> a </a:t>
            </a:r>
            <a:r>
              <a:rPr lang="en-GB" dirty="0" err="1" smtClean="0">
                <a:latin typeface="Segoe WP SemiLight"/>
                <a:cs typeface="Segoe WP SemiLight"/>
              </a:rPr>
              <a:t>causar</a:t>
            </a:r>
            <a:r>
              <a:rPr lang="en-GB" dirty="0" smtClean="0">
                <a:latin typeface="Segoe WP SemiLight"/>
                <a:cs typeface="Segoe WP SemiLight"/>
              </a:rPr>
              <a:t> </a:t>
            </a:r>
            <a:r>
              <a:rPr lang="en-GB" dirty="0" err="1" smtClean="0">
                <a:latin typeface="Segoe WP SemiLight"/>
                <a:cs typeface="Segoe WP SemiLight"/>
              </a:rPr>
              <a:t>algunos</a:t>
            </a:r>
            <a:r>
              <a:rPr lang="en-GB" dirty="0" smtClean="0">
                <a:latin typeface="Segoe WP SemiLight"/>
                <a:cs typeface="Segoe WP SemiLight"/>
              </a:rPr>
              <a:t> </a:t>
            </a:r>
            <a:r>
              <a:rPr lang="en-GB" dirty="0" err="1" smtClean="0">
                <a:latin typeface="Segoe WP SemiLight"/>
                <a:cs typeface="Segoe WP SemiLight"/>
              </a:rPr>
              <a:t>problemas</a:t>
            </a:r>
            <a:r>
              <a:rPr lang="en-GB" dirty="0">
                <a:latin typeface="Segoe WP SemiLight"/>
                <a:cs typeface="Segoe WP SemiLight"/>
              </a:rPr>
              <a:t>:</a:t>
            </a:r>
          </a:p>
          <a:p>
            <a:pPr lvl="1"/>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conseguir</a:t>
            </a:r>
            <a:r>
              <a:rPr lang="en-GB" dirty="0" smtClean="0">
                <a:latin typeface="Segoe WP SemiLight"/>
                <a:cs typeface="Segoe WP SemiLight"/>
              </a:rPr>
              <a:t> </a:t>
            </a:r>
            <a:r>
              <a:rPr lang="en-GB" dirty="0" err="1" smtClean="0">
                <a:latin typeface="Segoe WP SemiLight"/>
                <a:cs typeface="Segoe WP SemiLight"/>
              </a:rPr>
              <a:t>soporte</a:t>
            </a:r>
            <a:r>
              <a:rPr lang="en-GB" dirty="0" smtClean="0">
                <a:latin typeface="Segoe WP SemiLight"/>
                <a:cs typeface="Segoe WP SemiLight"/>
              </a:rPr>
              <a:t> en la web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desarrolladores</a:t>
            </a:r>
            <a:r>
              <a:rPr lang="en-GB" dirty="0" smtClean="0">
                <a:latin typeface="Segoe WP SemiLight"/>
                <a:cs typeface="Segoe WP SemiLight"/>
              </a:rPr>
              <a:t> y en los </a:t>
            </a:r>
            <a:r>
              <a:rPr lang="en-GB" dirty="0" err="1" smtClean="0">
                <a:latin typeface="Segoe WP SemiLight"/>
                <a:cs typeface="Segoe WP SemiLight"/>
              </a:rPr>
              <a:t>foros</a:t>
            </a:r>
            <a:r>
              <a:rPr lang="en-GB" dirty="0" smtClean="0">
                <a:latin typeface="Segoe WP SemiLight"/>
                <a:cs typeface="Segoe WP SemiLight"/>
              </a:rPr>
              <a:t> de Windows Phone.</a:t>
            </a:r>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Pagos</a:t>
            </a:r>
            <a:endParaRPr lang="en-GB" dirty="0"/>
          </a:p>
        </p:txBody>
      </p:sp>
      <p:sp>
        <p:nvSpPr>
          <p:cNvPr id="4" name="Slide Number Placeholder 3"/>
          <p:cNvSpPr>
            <a:spLocks noGrp="1"/>
          </p:cNvSpPr>
          <p:nvPr>
            <p:ph type="sldNum" sz="quarter" idx="20"/>
          </p:nvPr>
        </p:nvSpPr>
        <p:spPr/>
        <p:txBody>
          <a:bodyPr/>
          <a:lstStyle/>
          <a:p>
            <a:fld id="{271031BA-9959-4FE2-909F-37D65262A7B4}" type="slidenum">
              <a:rPr lang="en-US" smtClean="0"/>
              <a:pPr/>
              <a:t>42</a:t>
            </a:fld>
            <a:endParaRPr lang="en-US" dirty="0"/>
          </a:p>
        </p:txBody>
      </p:sp>
    </p:spTree>
    <p:extLst>
      <p:ext uri="{BB962C8B-B14F-4D97-AF65-F5344CB8AC3E}">
        <p14:creationId xmlns:p14="http://schemas.microsoft.com/office/powerpoint/2010/main" val="313806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p:txBody>
          <a:bodyPr/>
          <a:lstStyle/>
          <a:p>
            <a:r>
              <a:rPr lang="en-GB" dirty="0" smtClean="0">
                <a:latin typeface="Segoe WP SemiLight"/>
                <a:cs typeface="Segoe WP SemiLight"/>
              </a:rPr>
              <a:t>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están</a:t>
            </a:r>
            <a:r>
              <a:rPr lang="en-GB" dirty="0" smtClean="0">
                <a:latin typeface="Segoe WP SemiLight"/>
                <a:cs typeface="Segoe WP SemiLight"/>
              </a:rPr>
              <a:t> </a:t>
            </a:r>
            <a:r>
              <a:rPr lang="en-GB" dirty="0" err="1" smtClean="0">
                <a:latin typeface="Segoe WP SemiLight"/>
                <a:cs typeface="Segoe WP SemiLight"/>
              </a:rPr>
              <a:t>limitados</a:t>
            </a:r>
            <a:r>
              <a:rPr lang="en-GB" dirty="0" smtClean="0">
                <a:latin typeface="Segoe WP SemiLight"/>
                <a:cs typeface="Segoe WP SemiLight"/>
              </a:rPr>
              <a:t> en el </a:t>
            </a:r>
            <a:r>
              <a:rPr lang="en-GB" dirty="0" err="1" smtClean="0">
                <a:latin typeface="Segoe WP SemiLight"/>
                <a:cs typeface="Segoe WP SemiLight"/>
              </a:rPr>
              <a:t>número</a:t>
            </a:r>
            <a:r>
              <a:rPr lang="en-GB" dirty="0" smtClean="0">
                <a:latin typeface="Segoe WP SemiLight"/>
                <a:cs typeface="Segoe WP SemiLight"/>
              </a:rPr>
              <a:t> de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gratuitas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publicar</a:t>
            </a:r>
            <a:r>
              <a:rPr lang="en-GB" dirty="0" smtClean="0">
                <a:latin typeface="Segoe WP SemiLight"/>
                <a:cs typeface="Segoe WP SemiLight"/>
              </a:rPr>
              <a:t>:</a:t>
            </a:r>
            <a:endParaRPr lang="en-GB" dirty="0">
              <a:latin typeface="Segoe WP SemiLight"/>
              <a:cs typeface="Segoe WP SemiLight"/>
            </a:endParaRPr>
          </a:p>
          <a:p>
            <a:pPr lvl="1"/>
            <a:r>
              <a:rPr lang="en-GB" dirty="0" smtClean="0">
                <a:latin typeface="Segoe WP SemiLight"/>
                <a:cs typeface="Segoe WP SemiLight"/>
              </a:rPr>
              <a:t>Un </a:t>
            </a:r>
            <a:r>
              <a:rPr lang="en-GB" dirty="0" err="1" smtClean="0">
                <a:latin typeface="Segoe WP SemiLight"/>
                <a:cs typeface="Segoe WP SemiLight"/>
              </a:rPr>
              <a:t>máximo</a:t>
            </a:r>
            <a:r>
              <a:rPr lang="en-GB" dirty="0" smtClean="0">
                <a:latin typeface="Segoe WP SemiLight"/>
                <a:cs typeface="Segoe WP SemiLight"/>
              </a:rPr>
              <a:t> de 100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gratuitas</a:t>
            </a:r>
            <a:r>
              <a:rPr lang="en-GB" dirty="0" smtClean="0">
                <a:latin typeface="Segoe WP SemiLight"/>
                <a:cs typeface="Segoe WP SemiLight"/>
              </a:rPr>
              <a:t> al </a:t>
            </a:r>
            <a:r>
              <a:rPr lang="en-GB" dirty="0" err="1" smtClean="0">
                <a:latin typeface="Segoe WP SemiLight"/>
                <a:cs typeface="Segoe WP SemiLight"/>
              </a:rPr>
              <a:t>año</a:t>
            </a:r>
            <a:r>
              <a:rPr lang="en-GB" dirty="0" smtClean="0">
                <a:latin typeface="Segoe WP SemiLight"/>
                <a:cs typeface="Segoe WP SemiLight"/>
              </a:rPr>
              <a:t>.</a:t>
            </a:r>
            <a:endParaRPr lang="en-GB" dirty="0">
              <a:latin typeface="Segoe WP SemiLight"/>
              <a:cs typeface="Segoe WP SemiLight"/>
            </a:endParaRPr>
          </a:p>
          <a:p>
            <a:pPr lvl="1"/>
            <a:r>
              <a:rPr lang="en-GB" dirty="0" smtClean="0">
                <a:latin typeface="Segoe WP SemiLight"/>
                <a:cs typeface="Segoe WP SemiLight"/>
              </a:rPr>
              <a:t>Se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realizar</a:t>
            </a:r>
            <a:r>
              <a:rPr lang="en-GB" dirty="0" smtClean="0">
                <a:latin typeface="Segoe WP SemiLight"/>
                <a:cs typeface="Segoe WP SemiLight"/>
              </a:rPr>
              <a:t> </a:t>
            </a:r>
            <a:r>
              <a:rPr lang="en-GB" dirty="0" err="1" smtClean="0">
                <a:latin typeface="Segoe WP SemiLight"/>
                <a:cs typeface="Segoe WP SemiLight"/>
              </a:rPr>
              <a:t>envíos</a:t>
            </a:r>
            <a:r>
              <a:rPr lang="en-GB" dirty="0" smtClean="0">
                <a:latin typeface="Segoe WP SemiLight"/>
                <a:cs typeface="Segoe WP SemiLight"/>
              </a:rPr>
              <a:t> </a:t>
            </a:r>
            <a:r>
              <a:rPr lang="en-GB" dirty="0" err="1" smtClean="0">
                <a:latin typeface="Segoe WP SemiLight"/>
                <a:cs typeface="Segoe WP SemiLight"/>
              </a:rPr>
              <a:t>adicionales</a:t>
            </a:r>
            <a:r>
              <a:rPr lang="en-GB" dirty="0" smtClean="0">
                <a:latin typeface="Segoe WP SemiLight"/>
                <a:cs typeface="Segoe WP SemiLight"/>
              </a:rPr>
              <a:t> (de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gratuitas</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a:latin typeface="Segoe WP SemiLight"/>
                <a:cs typeface="Segoe WP SemiLight"/>
              </a:rPr>
              <a:t>20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enviada</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publicar</a:t>
            </a:r>
            <a:r>
              <a:rPr lang="en-GB" dirty="0" smtClean="0">
                <a:latin typeface="Segoe WP SemiLight"/>
                <a:cs typeface="Segoe WP SemiLight"/>
              </a:rPr>
              <a:t> </a:t>
            </a:r>
            <a:r>
              <a:rPr lang="en-GB" dirty="0" err="1" smtClean="0">
                <a:latin typeface="Segoe WP SemiLight"/>
                <a:cs typeface="Segoe WP SemiLight"/>
              </a:rPr>
              <a:t>tantas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de </a:t>
            </a:r>
            <a:r>
              <a:rPr lang="en-GB" dirty="0" err="1" smtClean="0">
                <a:latin typeface="Segoe WP SemiLight"/>
                <a:cs typeface="Segoe WP SemiLight"/>
              </a:rPr>
              <a:t>pago</a:t>
            </a:r>
            <a:r>
              <a:rPr lang="en-GB" dirty="0" smtClean="0">
                <a:latin typeface="Segoe WP SemiLight"/>
                <a:cs typeface="Segoe WP SemiLight"/>
              </a:rPr>
              <a:t> </a:t>
            </a:r>
            <a:r>
              <a:rPr lang="en-GB" dirty="0" err="1" smtClean="0">
                <a:latin typeface="Segoe WP SemiLight"/>
                <a:cs typeface="Segoe WP SemiLight"/>
              </a:rPr>
              <a:t>como</a:t>
            </a:r>
            <a:r>
              <a:rPr lang="en-GB" dirty="0" smtClean="0">
                <a:latin typeface="Segoe WP SemiLight"/>
                <a:cs typeface="Segoe WP SemiLight"/>
              </a:rPr>
              <a:t> lo </a:t>
            </a:r>
            <a:r>
              <a:rPr lang="en-GB" dirty="0" err="1" smtClean="0">
                <a:latin typeface="Segoe WP SemiLight"/>
                <a:cs typeface="Segoe WP SemiLight"/>
              </a:rPr>
              <a:t>deseen</a:t>
            </a:r>
            <a:r>
              <a:rPr lang="en-GB" dirty="0" smtClean="0">
                <a:latin typeface="Segoe WP SemiLight"/>
                <a:cs typeface="Segoe WP SemiLight"/>
              </a:rPr>
              <a:t>.</a:t>
            </a:r>
          </a:p>
          <a:p>
            <a:r>
              <a:rPr lang="en-GB" dirty="0" smtClean="0">
                <a:latin typeface="Segoe WP SemiLight"/>
                <a:cs typeface="Segoe WP SemiLight"/>
              </a:rPr>
              <a:t>El </a:t>
            </a:r>
            <a:r>
              <a:rPr lang="en-GB" dirty="0" err="1" smtClean="0">
                <a:latin typeface="Segoe WP SemiLight"/>
                <a:cs typeface="Segoe WP SemiLight"/>
              </a:rPr>
              <a:t>número</a:t>
            </a:r>
            <a:r>
              <a:rPr lang="en-GB" dirty="0" smtClean="0">
                <a:latin typeface="Segoe WP SemiLight"/>
                <a:cs typeface="Segoe WP SemiLight"/>
              </a:rPr>
              <a:t> de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un </a:t>
            </a:r>
            <a:r>
              <a:rPr lang="en-GB" dirty="0" err="1" smtClean="0">
                <a:latin typeface="Segoe WP SemiLight"/>
                <a:cs typeface="Segoe WP SemiLight"/>
              </a:rPr>
              <a:t>desarrollador</a:t>
            </a:r>
            <a:r>
              <a:rPr lang="en-GB" dirty="0" smtClean="0">
                <a:latin typeface="Segoe WP SemiLight"/>
                <a:cs typeface="Segoe WP SemiLight"/>
              </a:rPr>
              <a:t>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certificar</a:t>
            </a:r>
            <a:r>
              <a:rPr lang="en-GB" dirty="0" smtClean="0">
                <a:latin typeface="Segoe WP SemiLight"/>
                <a:cs typeface="Segoe WP SemiLight"/>
              </a:rPr>
              <a:t> en un </a:t>
            </a:r>
            <a:r>
              <a:rPr lang="en-GB" dirty="0" err="1" smtClean="0">
                <a:latin typeface="Segoe WP SemiLight"/>
                <a:cs typeface="Segoe WP SemiLight"/>
              </a:rPr>
              <a:t>día</a:t>
            </a:r>
            <a:r>
              <a:rPr lang="en-GB" dirty="0" smtClean="0">
                <a:latin typeface="Segoe WP SemiLight"/>
                <a:cs typeface="Segoe WP SemiLight"/>
              </a:rPr>
              <a:t> se </a:t>
            </a:r>
            <a:r>
              <a:rPr lang="en-GB" dirty="0" err="1" smtClean="0">
                <a:latin typeface="Segoe WP SemiLight"/>
                <a:cs typeface="Segoe WP SemiLight"/>
              </a:rPr>
              <a:t>limita</a:t>
            </a:r>
            <a:r>
              <a:rPr lang="en-GB" dirty="0" smtClean="0">
                <a:latin typeface="Segoe WP SemiLight"/>
                <a:cs typeface="Segoe WP SemiLight"/>
              </a:rPr>
              <a:t> a 20</a:t>
            </a:r>
          </a:p>
          <a:p>
            <a:pPr lvl="1"/>
            <a:r>
              <a:rPr lang="en-GB" dirty="0" err="1" smtClean="0">
                <a:latin typeface="Segoe WP SemiLight"/>
                <a:cs typeface="Segoe WP SemiLight"/>
              </a:rPr>
              <a:t>Evita</a:t>
            </a:r>
            <a:r>
              <a:rPr lang="en-GB" dirty="0" smtClean="0">
                <a:latin typeface="Segoe WP SemiLight"/>
                <a:cs typeface="Segoe WP SemiLight"/>
              </a:rPr>
              <a:t> el flooding en la </a:t>
            </a:r>
            <a:r>
              <a:rPr lang="en-GB" dirty="0" err="1" smtClean="0">
                <a:latin typeface="Segoe WP SemiLight"/>
                <a:cs typeface="Segoe WP SemiLight"/>
              </a:rPr>
              <a:t>tienda</a:t>
            </a:r>
            <a:r>
              <a:rPr lang="en-GB" dirty="0" smtClean="0">
                <a:latin typeface="Segoe WP SemiLight"/>
                <a:cs typeface="Segoe WP SemiLight"/>
              </a:rPr>
              <a:t>.</a:t>
            </a:r>
            <a:endParaRPr lang="en-GB" dirty="0">
              <a:latin typeface="Segoe WP SemiLight"/>
              <a:cs typeface="Segoe WP SemiLight"/>
            </a:endParaRPr>
          </a:p>
          <a:p>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Aplicaciones</a:t>
            </a:r>
            <a:r>
              <a:rPr lang="en-GB" dirty="0" smtClean="0"/>
              <a:t> de </a:t>
            </a:r>
            <a:r>
              <a:rPr lang="en-GB" dirty="0" err="1" smtClean="0"/>
              <a:t>pago</a:t>
            </a:r>
            <a:r>
              <a:rPr lang="en-GB" dirty="0" smtClean="0"/>
              <a:t> y </a:t>
            </a:r>
            <a:r>
              <a:rPr lang="en-GB" dirty="0" err="1" smtClean="0"/>
              <a:t>gratuitas</a:t>
            </a:r>
            <a:endParaRPr lang="en-GB" dirty="0"/>
          </a:p>
        </p:txBody>
      </p:sp>
      <p:sp>
        <p:nvSpPr>
          <p:cNvPr id="4" name="Slide Number Placeholder 3"/>
          <p:cNvSpPr>
            <a:spLocks noGrp="1"/>
          </p:cNvSpPr>
          <p:nvPr>
            <p:ph type="sldNum" sz="quarter" idx="20"/>
          </p:nvPr>
        </p:nvSpPr>
        <p:spPr/>
        <p:txBody>
          <a:bodyPr/>
          <a:lstStyle/>
          <a:p>
            <a:fld id="{271031BA-9959-4FE2-909F-37D65262A7B4}" type="slidenum">
              <a:rPr lang="en-US" smtClean="0"/>
              <a:pPr/>
              <a:t>43</a:t>
            </a:fld>
            <a:endParaRPr lang="en-US" dirty="0"/>
          </a:p>
        </p:txBody>
      </p:sp>
    </p:spTree>
    <p:extLst>
      <p:ext uri="{BB962C8B-B14F-4D97-AF65-F5344CB8AC3E}">
        <p14:creationId xmlns:p14="http://schemas.microsoft.com/office/powerpoint/2010/main" val="154166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396403"/>
            <a:ext cx="8290502" cy="663179"/>
          </a:xfrm>
        </p:spPr>
        <p:txBody>
          <a:bodyPr>
            <a:noAutofit/>
          </a:bodyPr>
          <a:lstStyle/>
          <a:p>
            <a:r>
              <a:rPr lang="en-CA" sz="2800" dirty="0" smtClean="0">
                <a:latin typeface="Segoe" pitchFamily="34" charset="0"/>
              </a:rPr>
              <a:t>El </a:t>
            </a:r>
            <a:r>
              <a:rPr lang="en-CA" sz="2800" dirty="0" err="1" smtClean="0">
                <a:latin typeface="Segoe" pitchFamily="34" charset="0"/>
              </a:rPr>
              <a:t>poner</a:t>
            </a:r>
            <a:r>
              <a:rPr lang="en-CA" sz="2800" dirty="0" smtClean="0">
                <a:latin typeface="Segoe" pitchFamily="34" charset="0"/>
              </a:rPr>
              <a:t> un </a:t>
            </a:r>
            <a:r>
              <a:rPr lang="en-CA" sz="2800" dirty="0" err="1" smtClean="0">
                <a:latin typeface="Segoe" pitchFamily="34" charset="0"/>
              </a:rPr>
              <a:t>precio</a:t>
            </a:r>
            <a:r>
              <a:rPr lang="en-CA" sz="2800" dirty="0" smtClean="0">
                <a:latin typeface="Segoe" pitchFamily="34" charset="0"/>
              </a:rPr>
              <a:t> a </a:t>
            </a:r>
            <a:r>
              <a:rPr lang="en-CA" sz="2800" dirty="0" err="1" smtClean="0">
                <a:latin typeface="Segoe" pitchFamily="34" charset="0"/>
              </a:rPr>
              <a:t>tu</a:t>
            </a:r>
            <a:r>
              <a:rPr lang="en-CA" sz="2800" dirty="0" smtClean="0">
                <a:latin typeface="Segoe" pitchFamily="34" charset="0"/>
              </a:rPr>
              <a:t> </a:t>
            </a:r>
            <a:r>
              <a:rPr lang="en-CA" sz="2800" dirty="0" err="1" smtClean="0">
                <a:latin typeface="Segoe" pitchFamily="34" charset="0"/>
              </a:rPr>
              <a:t>aplicación</a:t>
            </a:r>
            <a:r>
              <a:rPr lang="en-CA" sz="2800" dirty="0" smtClean="0">
                <a:latin typeface="Segoe" pitchFamily="34" charset="0"/>
              </a:rPr>
              <a:t> </a:t>
            </a:r>
            <a:r>
              <a:rPr lang="en-CA" sz="2800" dirty="0" err="1" smtClean="0">
                <a:latin typeface="Segoe" pitchFamily="34" charset="0"/>
              </a:rPr>
              <a:t>es</a:t>
            </a:r>
            <a:r>
              <a:rPr lang="en-CA" sz="2800" dirty="0" smtClean="0">
                <a:latin typeface="Segoe" pitchFamily="34" charset="0"/>
              </a:rPr>
              <a:t> un </a:t>
            </a:r>
            <a:r>
              <a:rPr lang="en-CA" sz="2800" dirty="0" err="1" smtClean="0">
                <a:latin typeface="Segoe" pitchFamily="34" charset="0"/>
              </a:rPr>
              <a:t>paso</a:t>
            </a:r>
            <a:r>
              <a:rPr lang="en-CA" sz="2800" dirty="0" smtClean="0">
                <a:latin typeface="Segoe" pitchFamily="34" charset="0"/>
              </a:rPr>
              <a:t> </a:t>
            </a:r>
            <a:r>
              <a:rPr lang="en-CA" sz="2800" dirty="0" err="1" smtClean="0">
                <a:latin typeface="Segoe" pitchFamily="34" charset="0"/>
              </a:rPr>
              <a:t>crítico</a:t>
            </a:r>
            <a:endParaRPr lang="en-US" sz="2800" dirty="0">
              <a:latin typeface="Segoe" pitchFamily="34" charset="0"/>
            </a:endParaRPr>
          </a:p>
        </p:txBody>
      </p:sp>
      <p:sp>
        <p:nvSpPr>
          <p:cNvPr id="3" name="Rectangular Callout 2"/>
          <p:cNvSpPr/>
          <p:nvPr/>
        </p:nvSpPr>
        <p:spPr>
          <a:xfrm>
            <a:off x="685800" y="1329522"/>
            <a:ext cx="3352800" cy="1257300"/>
          </a:xfrm>
          <a:prstGeom prst="wedgeRectCallout">
            <a:avLst>
              <a:gd name="adj1" fmla="val -28271"/>
              <a:gd name="adj2" fmla="val 6150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smtClean="0">
                <a:latin typeface="Segoe WP SemiLight"/>
                <a:cs typeface="Segoe WP SemiLight"/>
              </a:rPr>
              <a:t>1.99€ </a:t>
            </a:r>
            <a:r>
              <a:rPr lang="en-CA" sz="2000" dirty="0" err="1" smtClean="0">
                <a:latin typeface="Segoe WP SemiLight"/>
                <a:cs typeface="Segoe WP SemiLight"/>
              </a:rPr>
              <a:t>por</a:t>
            </a:r>
            <a:r>
              <a:rPr lang="en-CA" sz="2000" dirty="0" smtClean="0">
                <a:latin typeface="Segoe WP SemiLight"/>
                <a:cs typeface="Segoe WP SemiLight"/>
              </a:rPr>
              <a:t> </a:t>
            </a:r>
            <a:r>
              <a:rPr lang="en-CA" sz="2000" b="1" dirty="0" err="1" smtClean="0">
                <a:latin typeface="Segoe WP SemiLight"/>
                <a:cs typeface="Segoe WP SemiLight"/>
              </a:rPr>
              <a:t>eso</a:t>
            </a:r>
            <a:r>
              <a:rPr lang="en-CA" sz="2000" dirty="0" smtClean="0">
                <a:latin typeface="Segoe WP SemiLight"/>
                <a:cs typeface="Segoe WP SemiLight"/>
              </a:rPr>
              <a:t>?  </a:t>
            </a:r>
            <a:r>
              <a:rPr lang="en-CA" sz="2000" dirty="0" err="1" smtClean="0">
                <a:latin typeface="Segoe WP SemiLight"/>
                <a:cs typeface="Segoe WP SemiLight"/>
              </a:rPr>
              <a:t>Están</a:t>
            </a:r>
            <a:r>
              <a:rPr lang="en-CA" sz="2000" dirty="0" smtClean="0">
                <a:latin typeface="Segoe WP SemiLight"/>
                <a:cs typeface="Segoe WP SemiLight"/>
              </a:rPr>
              <a:t> locos???  </a:t>
            </a:r>
            <a:r>
              <a:rPr lang="en-CA" sz="2000" b="1" dirty="0" smtClean="0">
                <a:latin typeface="Segoe WP SemiLight"/>
                <a:cs typeface="Segoe WP SemiLight"/>
              </a:rPr>
              <a:t>Paso</a:t>
            </a:r>
            <a:r>
              <a:rPr lang="en-CA" sz="2000" dirty="0" smtClean="0">
                <a:latin typeface="Segoe WP SemiLight"/>
                <a:cs typeface="Segoe WP SemiLight"/>
              </a:rPr>
              <a:t>.</a:t>
            </a:r>
            <a:endParaRPr lang="en-US" sz="2000" dirty="0">
              <a:latin typeface="Segoe WP SemiLight"/>
              <a:cs typeface="Segoe WP SemiLight"/>
            </a:endParaRPr>
          </a:p>
        </p:txBody>
      </p:sp>
      <p:sp>
        <p:nvSpPr>
          <p:cNvPr id="4" name="Rectangular Callout 3"/>
          <p:cNvSpPr/>
          <p:nvPr/>
        </p:nvSpPr>
        <p:spPr>
          <a:xfrm>
            <a:off x="5105400" y="2833186"/>
            <a:ext cx="3352800" cy="1257300"/>
          </a:xfrm>
          <a:prstGeom prst="wedgeRectCallout">
            <a:avLst>
              <a:gd name="adj1" fmla="val 28258"/>
              <a:gd name="adj2" fmla="val 62500"/>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smtClean="0">
                <a:latin typeface="Segoe WP SemiLight"/>
                <a:cs typeface="Segoe WP SemiLight"/>
              </a:rPr>
              <a:t>0.99€ </a:t>
            </a:r>
            <a:r>
              <a:rPr lang="en-CA" sz="2000" dirty="0" err="1" smtClean="0">
                <a:latin typeface="Segoe WP SemiLight"/>
                <a:cs typeface="Segoe WP SemiLight"/>
              </a:rPr>
              <a:t>por</a:t>
            </a:r>
            <a:r>
              <a:rPr lang="en-CA" sz="2000" dirty="0" smtClean="0">
                <a:latin typeface="Segoe WP SemiLight"/>
                <a:cs typeface="Segoe WP SemiLight"/>
              </a:rPr>
              <a:t> </a:t>
            </a:r>
            <a:r>
              <a:rPr lang="en-CA" sz="2000" dirty="0" err="1" smtClean="0">
                <a:latin typeface="Segoe WP SemiLight"/>
                <a:cs typeface="Segoe WP SemiLight"/>
              </a:rPr>
              <a:t>una</a:t>
            </a:r>
            <a:r>
              <a:rPr lang="en-CA" sz="2000" dirty="0" smtClean="0">
                <a:latin typeface="Segoe WP SemiLight"/>
                <a:cs typeface="Segoe WP SemiLight"/>
              </a:rPr>
              <a:t> </a:t>
            </a:r>
            <a:r>
              <a:rPr lang="en-CA" sz="2000" dirty="0" err="1" smtClean="0">
                <a:latin typeface="Segoe WP SemiLight"/>
                <a:cs typeface="Segoe WP SemiLight"/>
              </a:rPr>
              <a:t>aplicación</a:t>
            </a:r>
            <a:r>
              <a:rPr lang="en-CA" sz="2000" dirty="0" smtClean="0">
                <a:latin typeface="Segoe WP SemiLight"/>
                <a:cs typeface="Segoe WP SemiLight"/>
              </a:rPr>
              <a:t> </a:t>
            </a:r>
            <a:r>
              <a:rPr lang="en-CA" sz="2000" dirty="0" err="1" smtClean="0">
                <a:latin typeface="Segoe WP SemiLight"/>
                <a:cs typeface="Segoe WP SemiLight"/>
              </a:rPr>
              <a:t>que</a:t>
            </a:r>
            <a:r>
              <a:rPr lang="en-CA" sz="2000" dirty="0" smtClean="0">
                <a:latin typeface="Segoe WP SemiLight"/>
                <a:cs typeface="Segoe WP SemiLight"/>
              </a:rPr>
              <a:t> </a:t>
            </a:r>
            <a:r>
              <a:rPr lang="en-CA" sz="2000" dirty="0" err="1" smtClean="0">
                <a:latin typeface="Segoe WP SemiLight"/>
                <a:cs typeface="Segoe WP SemiLight"/>
              </a:rPr>
              <a:t>hace</a:t>
            </a:r>
            <a:r>
              <a:rPr lang="en-CA" sz="2000" dirty="0" smtClean="0">
                <a:latin typeface="Segoe WP SemiLight"/>
                <a:cs typeface="Segoe WP SemiLight"/>
              </a:rPr>
              <a:t> </a:t>
            </a:r>
            <a:r>
              <a:rPr lang="en-CA" sz="2000" b="1" dirty="0" err="1" smtClean="0">
                <a:latin typeface="Segoe WP SemiLight"/>
                <a:cs typeface="Segoe WP SemiLight"/>
              </a:rPr>
              <a:t>eso</a:t>
            </a:r>
            <a:r>
              <a:rPr lang="en-CA" sz="2000" dirty="0" smtClean="0">
                <a:latin typeface="Segoe WP SemiLight"/>
                <a:cs typeface="Segoe WP SemiLight"/>
              </a:rPr>
              <a:t>.  No </a:t>
            </a:r>
            <a:r>
              <a:rPr lang="en-CA" sz="2000" dirty="0" err="1" smtClean="0">
                <a:latin typeface="Segoe WP SemiLight"/>
                <a:cs typeface="Segoe WP SemiLight"/>
              </a:rPr>
              <a:t>será</a:t>
            </a:r>
            <a:r>
              <a:rPr lang="en-CA" sz="2000" dirty="0" smtClean="0">
                <a:latin typeface="Segoe WP SemiLight"/>
                <a:cs typeface="Segoe WP SemiLight"/>
              </a:rPr>
              <a:t> </a:t>
            </a:r>
            <a:r>
              <a:rPr lang="en-CA" sz="2000" dirty="0" err="1" smtClean="0">
                <a:latin typeface="Segoe WP SemiLight"/>
                <a:cs typeface="Segoe WP SemiLight"/>
              </a:rPr>
              <a:t>muy</a:t>
            </a:r>
            <a:r>
              <a:rPr lang="en-CA" sz="2000" dirty="0" smtClean="0">
                <a:latin typeface="Segoe WP SemiLight"/>
                <a:cs typeface="Segoe WP SemiLight"/>
              </a:rPr>
              <a:t> </a:t>
            </a:r>
            <a:r>
              <a:rPr lang="en-CA" sz="2000" dirty="0" err="1" smtClean="0">
                <a:latin typeface="Segoe WP SemiLight"/>
                <a:cs typeface="Segoe WP SemiLight"/>
              </a:rPr>
              <a:t>buena</a:t>
            </a:r>
            <a:r>
              <a:rPr lang="en-CA" sz="2000" dirty="0" smtClean="0">
                <a:latin typeface="Segoe WP SemiLight"/>
                <a:cs typeface="Segoe WP SemiLight"/>
              </a:rPr>
              <a:t>.  </a:t>
            </a:r>
            <a:r>
              <a:rPr lang="en-CA" sz="2000" b="1" dirty="0" smtClean="0">
                <a:latin typeface="Segoe WP SemiLight"/>
                <a:cs typeface="Segoe WP SemiLight"/>
              </a:rPr>
              <a:t>Paso</a:t>
            </a:r>
            <a:r>
              <a:rPr lang="en-CA" sz="2000" dirty="0" smtClean="0">
                <a:latin typeface="Segoe WP SemiLight"/>
                <a:cs typeface="Segoe WP SemiLight"/>
              </a:rPr>
              <a:t>.</a:t>
            </a:r>
            <a:endParaRPr lang="en-US" sz="2000" dirty="0">
              <a:latin typeface="Segoe WP SemiLight"/>
              <a:cs typeface="Segoe WP SemiLight"/>
            </a:endParaRPr>
          </a:p>
        </p:txBody>
      </p:sp>
      <p:sp>
        <p:nvSpPr>
          <p:cNvPr id="5" name="TextBox 4"/>
          <p:cNvSpPr txBox="1"/>
          <p:nvPr/>
        </p:nvSpPr>
        <p:spPr>
          <a:xfrm>
            <a:off x="4572000" y="1529276"/>
            <a:ext cx="3352800" cy="923330"/>
          </a:xfrm>
          <a:prstGeom prst="rect">
            <a:avLst/>
          </a:prstGeom>
          <a:noFill/>
        </p:spPr>
        <p:txBody>
          <a:bodyPr wrap="square" rtlCol="0">
            <a:spAutoFit/>
          </a:bodyPr>
          <a:lstStyle/>
          <a:p>
            <a:r>
              <a:rPr lang="es-ES" dirty="0">
                <a:latin typeface="Segoe WP SemiLight"/>
                <a:cs typeface="Segoe WP SemiLight"/>
              </a:rPr>
              <a:t>Si el precio de su aplicación </a:t>
            </a:r>
            <a:r>
              <a:rPr lang="es-ES" dirty="0" smtClean="0">
                <a:latin typeface="Segoe WP SemiLight"/>
                <a:cs typeface="Segoe WP SemiLight"/>
              </a:rPr>
              <a:t>es demasiado </a:t>
            </a:r>
            <a:r>
              <a:rPr lang="es-ES" dirty="0">
                <a:latin typeface="Segoe WP SemiLight"/>
                <a:cs typeface="Segoe WP SemiLight"/>
              </a:rPr>
              <a:t>alto, los usuarios podrán huir.</a:t>
            </a:r>
            <a:endParaRPr lang="en-US" dirty="0">
              <a:latin typeface="Segoe WP SemiLight"/>
              <a:cs typeface="Segoe WP SemiLight"/>
            </a:endParaRPr>
          </a:p>
        </p:txBody>
      </p:sp>
      <p:sp>
        <p:nvSpPr>
          <p:cNvPr id="6" name="TextBox 5"/>
          <p:cNvSpPr txBox="1"/>
          <p:nvPr/>
        </p:nvSpPr>
        <p:spPr>
          <a:xfrm>
            <a:off x="1219200" y="3015176"/>
            <a:ext cx="3352800" cy="923330"/>
          </a:xfrm>
          <a:prstGeom prst="rect">
            <a:avLst/>
          </a:prstGeom>
          <a:noFill/>
        </p:spPr>
        <p:txBody>
          <a:bodyPr wrap="square" rtlCol="0">
            <a:spAutoFit/>
          </a:bodyPr>
          <a:lstStyle/>
          <a:p>
            <a:r>
              <a:rPr lang="es-ES" dirty="0">
                <a:latin typeface="Segoe WP SemiLight"/>
                <a:cs typeface="Segoe WP SemiLight"/>
              </a:rPr>
              <a:t>Si el precio de su </a:t>
            </a:r>
            <a:r>
              <a:rPr lang="es-ES" dirty="0" smtClean="0">
                <a:latin typeface="Segoe WP SemiLight"/>
                <a:cs typeface="Segoe WP SemiLight"/>
              </a:rPr>
              <a:t>aplicación es </a:t>
            </a:r>
            <a:r>
              <a:rPr lang="es-ES" dirty="0">
                <a:latin typeface="Segoe WP SemiLight"/>
                <a:cs typeface="Segoe WP SemiLight"/>
              </a:rPr>
              <a:t>demasiado </a:t>
            </a:r>
            <a:r>
              <a:rPr lang="es-ES" dirty="0" smtClean="0">
                <a:latin typeface="Segoe WP SemiLight"/>
                <a:cs typeface="Segoe WP SemiLight"/>
              </a:rPr>
              <a:t>bajo, </a:t>
            </a:r>
            <a:r>
              <a:rPr lang="es-ES" dirty="0">
                <a:latin typeface="Segoe WP SemiLight"/>
                <a:cs typeface="Segoe WP SemiLight"/>
              </a:rPr>
              <a:t>los usuarios </a:t>
            </a:r>
            <a:r>
              <a:rPr lang="es-ES" dirty="0" smtClean="0">
                <a:latin typeface="Segoe WP SemiLight"/>
                <a:cs typeface="Segoe WP SemiLight"/>
              </a:rPr>
              <a:t>también podrán </a:t>
            </a:r>
            <a:r>
              <a:rPr lang="es-ES" dirty="0">
                <a:latin typeface="Segoe WP SemiLight"/>
                <a:cs typeface="Segoe WP SemiLight"/>
              </a:rPr>
              <a:t>huir.</a:t>
            </a:r>
            <a:endParaRPr lang="en-US" dirty="0">
              <a:latin typeface="Segoe WP SemiLight"/>
              <a:cs typeface="Segoe WP SemiLight"/>
            </a:endParaRPr>
          </a:p>
        </p:txBody>
      </p:sp>
    </p:spTree>
    <p:extLst>
      <p:ext uri="{BB962C8B-B14F-4D97-AF65-F5344CB8AC3E}">
        <p14:creationId xmlns:p14="http://schemas.microsoft.com/office/powerpoint/2010/main" val="20563581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a:xfrm>
            <a:off x="457200" y="1145058"/>
            <a:ext cx="8229600" cy="2755900"/>
          </a:xfrm>
        </p:spPr>
        <p:txBody>
          <a:bodyPr/>
          <a:lstStyle/>
          <a:p>
            <a:r>
              <a:rPr lang="en-GB" dirty="0" smtClean="0">
                <a:latin typeface="Segoe WP SemiLight"/>
                <a:cs typeface="Segoe WP SemiLight"/>
              </a:rPr>
              <a:t>Las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ser</a:t>
            </a:r>
            <a:r>
              <a:rPr lang="en-GB" dirty="0" smtClean="0">
                <a:latin typeface="Segoe WP SemiLight"/>
                <a:cs typeface="Segoe WP SemiLight"/>
              </a:rPr>
              <a:t> </a:t>
            </a:r>
            <a:r>
              <a:rPr lang="en-GB" dirty="0" err="1" smtClean="0">
                <a:latin typeface="Segoe WP SemiLight"/>
                <a:cs typeface="Segoe WP SemiLight"/>
              </a:rPr>
              <a:t>gratuitas</a:t>
            </a:r>
            <a:r>
              <a:rPr lang="en-GB" dirty="0" smtClean="0">
                <a:latin typeface="Segoe WP SemiLight"/>
                <a:cs typeface="Segoe WP SemiLight"/>
              </a:rPr>
              <a:t> o de </a:t>
            </a:r>
            <a:r>
              <a:rPr lang="en-GB" dirty="0" err="1" smtClean="0">
                <a:latin typeface="Segoe WP SemiLight"/>
                <a:cs typeface="Segoe WP SemiLight"/>
              </a:rPr>
              <a:t>pago</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 </a:t>
            </a:r>
            <a:r>
              <a:rPr lang="en-GB" dirty="0" err="1" smtClean="0">
                <a:latin typeface="Segoe WP SemiLight"/>
                <a:cs typeface="Segoe WP SemiLight"/>
              </a:rPr>
              <a:t>su</a:t>
            </a:r>
            <a:r>
              <a:rPr lang="en-GB" dirty="0" smtClean="0">
                <a:latin typeface="Segoe WP SemiLight"/>
                <a:cs typeface="Segoe WP SemiLight"/>
              </a:rPr>
              <a:t> </a:t>
            </a:r>
            <a:r>
              <a:rPr lang="en-GB" dirty="0" err="1" smtClean="0">
                <a:latin typeface="Segoe WP SemiLight"/>
                <a:cs typeface="Segoe WP SemiLight"/>
              </a:rPr>
              <a:t>vez</a:t>
            </a:r>
            <a:r>
              <a:rPr lang="en-GB" dirty="0" smtClean="0">
                <a:latin typeface="Segoe WP SemiLight"/>
                <a:cs typeface="Segoe WP SemiLight"/>
              </a:rPr>
              <a:t> </a:t>
            </a:r>
            <a:r>
              <a:rPr lang="en-GB" dirty="0" err="1" smtClean="0">
                <a:latin typeface="Segoe WP SemiLight"/>
                <a:cs typeface="Segoe WP SemiLight"/>
              </a:rPr>
              <a:t>crear</a:t>
            </a:r>
            <a:r>
              <a:rPr lang="en-GB" dirty="0" smtClean="0">
                <a:latin typeface="Segoe WP SemiLight"/>
                <a:cs typeface="Segoe WP SemiLight"/>
              </a:rPr>
              <a:t> </a:t>
            </a:r>
            <a:r>
              <a:rPr lang="en-GB" dirty="0" err="1" smtClean="0">
                <a:latin typeface="Segoe WP SemiLight"/>
                <a:cs typeface="Segoe WP SemiLight"/>
              </a:rPr>
              <a:t>versiones</a:t>
            </a:r>
            <a:r>
              <a:rPr lang="en-GB" dirty="0" smtClean="0">
                <a:latin typeface="Segoe WP SemiLight"/>
                <a:cs typeface="Segoe WP SemiLight"/>
              </a:rPr>
              <a:t> “Trial” de sus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permiten</a:t>
            </a:r>
            <a:r>
              <a:rPr lang="en-GB" dirty="0" smtClean="0">
                <a:latin typeface="Segoe WP SemiLight"/>
                <a:cs typeface="Segoe WP SemiLight"/>
              </a:rPr>
              <a:t> a los </a:t>
            </a:r>
            <a:r>
              <a:rPr lang="en-GB" dirty="0" err="1" smtClean="0">
                <a:latin typeface="Segoe WP SemiLight"/>
                <a:cs typeface="Segoe WP SemiLight"/>
              </a:rPr>
              <a:t>usuarios</a:t>
            </a:r>
            <a:r>
              <a:rPr lang="en-GB" dirty="0" smtClean="0">
                <a:latin typeface="Segoe WP SemiLight"/>
                <a:cs typeface="Segoe WP SemiLight"/>
              </a:rPr>
              <a:t> </a:t>
            </a:r>
            <a:r>
              <a:rPr lang="en-GB" dirty="0" err="1" smtClean="0">
                <a:latin typeface="Segoe WP SemiLight"/>
                <a:cs typeface="Segoe WP SemiLight"/>
              </a:rPr>
              <a:t>probar</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antes de </a:t>
            </a:r>
            <a:r>
              <a:rPr lang="en-GB" dirty="0" err="1" smtClean="0">
                <a:latin typeface="Segoe WP SemiLight"/>
                <a:cs typeface="Segoe WP SemiLight"/>
              </a:rPr>
              <a:t>comprarla</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verificar</a:t>
            </a:r>
            <a:r>
              <a:rPr lang="en-GB" dirty="0" smtClean="0">
                <a:latin typeface="Segoe WP SemiLight"/>
                <a:cs typeface="Segoe WP SemiLight"/>
              </a:rPr>
              <a:t> en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modo</a:t>
            </a:r>
            <a:r>
              <a:rPr lang="en-GB" dirty="0" smtClean="0">
                <a:latin typeface="Segoe WP SemiLight"/>
                <a:cs typeface="Segoe WP SemiLight"/>
              </a:rPr>
              <a:t> se </a:t>
            </a:r>
            <a:r>
              <a:rPr lang="en-GB" dirty="0" err="1" smtClean="0">
                <a:latin typeface="Segoe WP SemiLight"/>
                <a:cs typeface="Segoe WP SemiLight"/>
              </a:rPr>
              <a:t>está</a:t>
            </a:r>
            <a:r>
              <a:rPr lang="en-GB" dirty="0" smtClean="0">
                <a:latin typeface="Segoe WP SemiLight"/>
                <a:cs typeface="Segoe WP SemiLight"/>
              </a:rPr>
              <a:t> </a:t>
            </a:r>
            <a:r>
              <a:rPr lang="en-GB" dirty="0" err="1" smtClean="0">
                <a:latin typeface="Segoe WP SemiLight"/>
                <a:cs typeface="Segoe WP SemiLight"/>
              </a:rPr>
              <a:t>ejecutando</a:t>
            </a:r>
            <a:r>
              <a:rPr lang="en-GB" dirty="0" smtClean="0">
                <a:latin typeface="Segoe WP SemiLight"/>
                <a:cs typeface="Segoe WP SemiLight"/>
              </a:rPr>
              <a:t> con </a:t>
            </a:r>
            <a:r>
              <a:rPr lang="en-GB" dirty="0" err="1" smtClean="0">
                <a:latin typeface="Segoe WP SemiLight"/>
                <a:cs typeface="Segoe WP SemiLight"/>
              </a:rPr>
              <a:t>una</a:t>
            </a:r>
            <a:r>
              <a:rPr lang="en-GB" dirty="0" smtClean="0">
                <a:latin typeface="Segoe WP SemiLight"/>
                <a:cs typeface="Segoe WP SemiLight"/>
              </a:rPr>
              <a:t> simple </a:t>
            </a:r>
            <a:r>
              <a:rPr lang="en-GB" dirty="0" err="1" smtClean="0">
                <a:latin typeface="Segoe WP SemiLight"/>
                <a:cs typeface="Segoe WP SemiLight"/>
              </a:rPr>
              <a:t>llamada</a:t>
            </a:r>
            <a:r>
              <a:rPr lang="en-GB" dirty="0" smtClean="0">
                <a:latin typeface="Segoe WP SemiLight"/>
                <a:cs typeface="Segoe WP SemiLight"/>
              </a:rPr>
              <a:t> a </a:t>
            </a:r>
            <a:r>
              <a:rPr lang="en-GB" dirty="0" err="1" smtClean="0">
                <a:latin typeface="Segoe WP SemiLight"/>
                <a:cs typeface="Segoe WP SemiLight"/>
              </a:rPr>
              <a:t>una</a:t>
            </a:r>
            <a:r>
              <a:rPr lang="en-GB" dirty="0" smtClean="0">
                <a:latin typeface="Segoe WP SemiLight"/>
                <a:cs typeface="Segoe WP SemiLight"/>
              </a:rPr>
              <a:t> API.</a:t>
            </a:r>
          </a:p>
          <a:p>
            <a:r>
              <a:rPr lang="en-GB" dirty="0" smtClean="0">
                <a:latin typeface="Segoe WP SemiLight"/>
                <a:cs typeface="Segoe WP SemiLight"/>
              </a:rPr>
              <a:t>Las </a:t>
            </a:r>
            <a:r>
              <a:rPr lang="en-GB" dirty="0" err="1" smtClean="0">
                <a:latin typeface="Segoe WP SemiLight"/>
                <a:cs typeface="Segoe WP SemiLight"/>
              </a:rPr>
              <a:t>Aplicación</a:t>
            </a:r>
            <a:r>
              <a:rPr lang="en-GB" dirty="0" smtClean="0">
                <a:latin typeface="Segoe WP SemiLight"/>
                <a:cs typeface="Segoe WP SemiLight"/>
              </a:rPr>
              <a:t> con </a:t>
            </a:r>
            <a:r>
              <a:rPr lang="en-GB" dirty="0" err="1" smtClean="0">
                <a:latin typeface="Segoe WP SemiLight"/>
                <a:cs typeface="Segoe WP SemiLight"/>
              </a:rPr>
              <a:t>modo</a:t>
            </a:r>
            <a:r>
              <a:rPr lang="en-GB" dirty="0" smtClean="0">
                <a:latin typeface="Segoe WP SemiLight"/>
                <a:cs typeface="Segoe WP SemiLight"/>
              </a:rPr>
              <a:t> “Trial” no </a:t>
            </a:r>
            <a:r>
              <a:rPr lang="en-GB" dirty="0" err="1" smtClean="0">
                <a:latin typeface="Segoe WP SemiLight"/>
                <a:cs typeface="Segoe WP SemiLight"/>
              </a:rPr>
              <a:t>aparecen</a:t>
            </a:r>
            <a:r>
              <a:rPr lang="en-GB" dirty="0" smtClean="0">
                <a:latin typeface="Segoe WP SemiLight"/>
                <a:cs typeface="Segoe WP SemiLight"/>
              </a:rPr>
              <a:t> en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listas</a:t>
            </a:r>
            <a:r>
              <a:rPr lang="en-GB" dirty="0" smtClean="0">
                <a:latin typeface="Segoe WP SemiLight"/>
                <a:cs typeface="Segoe WP SemiLight"/>
              </a:rPr>
              <a:t> de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gratuitas</a:t>
            </a:r>
            <a:r>
              <a:rPr lang="en-GB" dirty="0" smtClean="0">
                <a:latin typeface="Segoe WP SemiLight"/>
                <a:cs typeface="Segoe WP SemiLight"/>
              </a:rPr>
              <a:t>.</a:t>
            </a:r>
          </a:p>
          <a:p>
            <a:r>
              <a:rPr lang="en-GB" dirty="0" err="1" smtClean="0">
                <a:latin typeface="Segoe WP SemiLight"/>
                <a:cs typeface="Segoe WP SemiLight"/>
              </a:rPr>
              <a:t>Esto</a:t>
            </a:r>
            <a:r>
              <a:rPr lang="en-GB" dirty="0" smtClean="0">
                <a:latin typeface="Segoe WP SemiLight"/>
                <a:cs typeface="Segoe WP SemiLight"/>
              </a:rPr>
              <a:t>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reducir</a:t>
            </a:r>
            <a:r>
              <a:rPr lang="en-GB" dirty="0" smtClean="0">
                <a:latin typeface="Segoe WP SemiLight"/>
                <a:cs typeface="Segoe WP SemiLight"/>
              </a:rPr>
              <a:t> el </a:t>
            </a:r>
            <a:r>
              <a:rPr lang="en-GB" dirty="0" err="1" smtClean="0">
                <a:latin typeface="Segoe WP SemiLight"/>
                <a:cs typeface="Segoe WP SemiLight"/>
              </a:rPr>
              <a:t>número</a:t>
            </a:r>
            <a:r>
              <a:rPr lang="en-GB" dirty="0" smtClean="0">
                <a:latin typeface="Segoe WP SemiLight"/>
                <a:cs typeface="Segoe WP SemiLight"/>
              </a:rPr>
              <a:t> de </a:t>
            </a:r>
            <a:r>
              <a:rPr lang="en-GB" dirty="0" err="1" smtClean="0">
                <a:latin typeface="Segoe WP SemiLight"/>
                <a:cs typeface="Segoe WP SemiLight"/>
              </a:rPr>
              <a:t>usuarios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descarga</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a:t>
            </a:r>
          </a:p>
          <a:p>
            <a:pPr lvl="1"/>
            <a:r>
              <a:rPr lang="en-GB" dirty="0" err="1" smtClean="0">
                <a:latin typeface="Segoe WP SemiLight"/>
                <a:cs typeface="Segoe WP SemiLight"/>
              </a:rPr>
              <a:t>Algunos</a:t>
            </a:r>
            <a:r>
              <a:rPr lang="en-GB" dirty="0" smtClean="0">
                <a:latin typeface="Segoe WP SemiLight"/>
                <a:cs typeface="Segoe WP SemiLight"/>
              </a:rPr>
              <a:t> </a:t>
            </a:r>
            <a:r>
              <a:rPr lang="en-GB" dirty="0" err="1" smtClean="0">
                <a:latin typeface="Segoe WP SemiLight"/>
                <a:cs typeface="Segoe WP SemiLight"/>
              </a:rPr>
              <a:t>usuarios</a:t>
            </a:r>
            <a:r>
              <a:rPr lang="en-GB" dirty="0" smtClean="0">
                <a:latin typeface="Segoe WP SemiLight"/>
                <a:cs typeface="Segoe WP SemiLight"/>
              </a:rPr>
              <a:t> </a:t>
            </a:r>
            <a:r>
              <a:rPr lang="en-GB" dirty="0" err="1" smtClean="0">
                <a:latin typeface="Segoe WP SemiLight"/>
                <a:cs typeface="Segoe WP SemiLight"/>
              </a:rPr>
              <a:t>sólo</a:t>
            </a:r>
            <a:r>
              <a:rPr lang="en-GB" dirty="0" smtClean="0">
                <a:latin typeface="Segoe WP SemiLight"/>
                <a:cs typeface="Segoe WP SemiLight"/>
              </a:rPr>
              <a:t> </a:t>
            </a:r>
            <a:r>
              <a:rPr lang="en-GB" dirty="0" err="1" smtClean="0">
                <a:latin typeface="Segoe WP SemiLight"/>
                <a:cs typeface="Segoe WP SemiLight"/>
              </a:rPr>
              <a:t>revisan</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listas</a:t>
            </a:r>
            <a:r>
              <a:rPr lang="en-GB" dirty="0" smtClean="0">
                <a:latin typeface="Segoe WP SemiLight"/>
                <a:cs typeface="Segoe WP SemiLight"/>
              </a:rPr>
              <a:t> de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gratuitas</a:t>
            </a:r>
            <a:r>
              <a:rPr lang="en-GB" dirty="0" smtClean="0">
                <a:latin typeface="Segoe WP SemiLight"/>
                <a:cs typeface="Segoe WP SemiLight"/>
              </a:rPr>
              <a:t>,</a:t>
            </a:r>
            <a:endParaRPr lang="en-GB" dirty="0">
              <a:latin typeface="Segoe WP SemiLight"/>
              <a:cs typeface="Segoe WP SemiLight"/>
            </a:endParaRPr>
          </a:p>
          <a:p>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Modo</a:t>
            </a:r>
            <a:r>
              <a:rPr lang="en-GB" dirty="0" smtClean="0"/>
              <a:t> “</a:t>
            </a:r>
            <a:r>
              <a:rPr lang="en-GB" dirty="0" err="1" smtClean="0"/>
              <a:t>Prueba</a:t>
            </a:r>
            <a:r>
              <a:rPr lang="en-GB" dirty="0" smtClean="0"/>
              <a:t> antes de </a:t>
            </a:r>
            <a:r>
              <a:rPr lang="en-GB" dirty="0" err="1" smtClean="0"/>
              <a:t>comprar</a:t>
            </a:r>
            <a:r>
              <a:rPr lang="en-GB" dirty="0" smtClean="0"/>
              <a:t>” (Trial Mode)</a:t>
            </a:r>
            <a:endParaRPr lang="en-GB" dirty="0"/>
          </a:p>
        </p:txBody>
      </p:sp>
      <p:sp>
        <p:nvSpPr>
          <p:cNvPr id="4" name="Slide Number Placeholder 3"/>
          <p:cNvSpPr>
            <a:spLocks noGrp="1"/>
          </p:cNvSpPr>
          <p:nvPr>
            <p:ph type="sldNum" sz="quarter" idx="20"/>
          </p:nvPr>
        </p:nvSpPr>
        <p:spPr/>
        <p:txBody>
          <a:bodyPr/>
          <a:lstStyle/>
          <a:p>
            <a:fld id="{271031BA-9959-4FE2-909F-37D65262A7B4}" type="slidenum">
              <a:rPr lang="en-US" smtClean="0"/>
              <a:pPr/>
              <a:t>45</a:t>
            </a:fld>
            <a:endParaRPr lang="en-US" dirty="0"/>
          </a:p>
        </p:txBody>
      </p:sp>
    </p:spTree>
    <p:extLst>
      <p:ext uri="{BB962C8B-B14F-4D97-AF65-F5344CB8AC3E}">
        <p14:creationId xmlns:p14="http://schemas.microsoft.com/office/powerpoint/2010/main" val="168312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7504"/>
            <a:ext cx="8229600" cy="857250"/>
          </a:xfrm>
        </p:spPr>
        <p:txBody>
          <a:bodyPr>
            <a:normAutofit/>
          </a:bodyPr>
          <a:lstStyle/>
          <a:p>
            <a:r>
              <a:rPr lang="en-CA" dirty="0" err="1" smtClean="0">
                <a:latin typeface="Segoe" pitchFamily="34" charset="0"/>
              </a:rPr>
              <a:t>Conceptos</a:t>
            </a:r>
            <a:r>
              <a:rPr lang="en-CA" dirty="0" smtClean="0">
                <a:latin typeface="Segoe" pitchFamily="34" charset="0"/>
              </a:rPr>
              <a:t> </a:t>
            </a:r>
            <a:r>
              <a:rPr lang="en-CA" dirty="0" err="1" smtClean="0">
                <a:latin typeface="Segoe" pitchFamily="34" charset="0"/>
              </a:rPr>
              <a:t>básicos</a:t>
            </a:r>
            <a:r>
              <a:rPr lang="en-CA" dirty="0" smtClean="0">
                <a:latin typeface="Segoe" pitchFamily="34" charset="0"/>
              </a:rPr>
              <a:t> del Trial</a:t>
            </a:r>
            <a:endParaRPr lang="en-US" dirty="0">
              <a:latin typeface="Segoe" pitchFamily="34" charset="0"/>
            </a:endParaRPr>
          </a:p>
        </p:txBody>
      </p:sp>
      <p:sp>
        <p:nvSpPr>
          <p:cNvPr id="4" name="Rectangle 3"/>
          <p:cNvSpPr/>
          <p:nvPr/>
        </p:nvSpPr>
        <p:spPr>
          <a:xfrm>
            <a:off x="2286000" y="1143000"/>
            <a:ext cx="6477000" cy="97155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CA" sz="1600" dirty="0" smtClean="0">
                <a:latin typeface="Segoe WP SemiLight"/>
                <a:cs typeface="Segoe WP SemiLight"/>
              </a:rPr>
              <a:t>No </a:t>
            </a:r>
            <a:r>
              <a:rPr lang="en-CA" sz="1600" dirty="0" err="1" smtClean="0">
                <a:latin typeface="Segoe WP SemiLight"/>
                <a:cs typeface="Segoe WP SemiLight"/>
              </a:rPr>
              <a:t>extiendas</a:t>
            </a:r>
            <a:r>
              <a:rPr lang="en-CA" sz="1600" dirty="0" smtClean="0">
                <a:latin typeface="Segoe WP SemiLight"/>
                <a:cs typeface="Segoe WP SemiLight"/>
              </a:rPr>
              <a:t> la </a:t>
            </a:r>
            <a:r>
              <a:rPr lang="en-CA" sz="1600" dirty="0" err="1" smtClean="0">
                <a:latin typeface="Segoe WP SemiLight"/>
                <a:cs typeface="Segoe WP SemiLight"/>
              </a:rPr>
              <a:t>versión</a:t>
            </a:r>
            <a:r>
              <a:rPr lang="en-CA" sz="1600" dirty="0" smtClean="0">
                <a:latin typeface="Segoe WP SemiLight"/>
                <a:cs typeface="Segoe WP SemiLight"/>
              </a:rPr>
              <a:t> Trial hasta </a:t>
            </a:r>
            <a:r>
              <a:rPr lang="en-CA" sz="1600" dirty="0" err="1" smtClean="0">
                <a:latin typeface="Segoe WP SemiLight"/>
                <a:cs typeface="Segoe WP SemiLight"/>
              </a:rPr>
              <a:t>límites</a:t>
            </a:r>
            <a:r>
              <a:rPr lang="en-CA" sz="1600" dirty="0" smtClean="0">
                <a:latin typeface="Segoe WP SemiLight"/>
                <a:cs typeface="Segoe WP SemiLight"/>
              </a:rPr>
              <a:t> </a:t>
            </a:r>
            <a:r>
              <a:rPr lang="en-CA" sz="1600" dirty="0" err="1" smtClean="0">
                <a:latin typeface="Segoe WP SemiLight"/>
                <a:cs typeface="Segoe WP SemiLight"/>
              </a:rPr>
              <a:t>muy</a:t>
            </a:r>
            <a:r>
              <a:rPr lang="en-CA" sz="1600" dirty="0" smtClean="0">
                <a:latin typeface="Segoe WP SemiLight"/>
                <a:cs typeface="Segoe WP SemiLight"/>
              </a:rPr>
              <a:t> altos. </a:t>
            </a:r>
            <a:r>
              <a:rPr lang="en-CA" sz="1600" dirty="0" smtClean="0">
                <a:solidFill>
                  <a:srgbClr val="FFC000"/>
                </a:solidFill>
                <a:latin typeface="Segoe WP SemiLight"/>
                <a:cs typeface="Segoe WP SemiLight"/>
              </a:rPr>
              <a:t>No regales</a:t>
            </a:r>
            <a:r>
              <a:rPr lang="en-CA" sz="1600" dirty="0" smtClean="0">
                <a:latin typeface="Segoe WP SemiLight"/>
                <a:cs typeface="Segoe WP SemiLight"/>
              </a:rPr>
              <a:t>, </a:t>
            </a:r>
            <a:r>
              <a:rPr lang="en-CA" sz="1600" dirty="0" err="1" smtClean="0">
                <a:latin typeface="Segoe WP SemiLight"/>
                <a:cs typeface="Segoe WP SemiLight"/>
              </a:rPr>
              <a:t>deja</a:t>
            </a:r>
            <a:r>
              <a:rPr lang="en-CA" sz="1600" dirty="0" smtClean="0">
                <a:latin typeface="Segoe WP SemiLight"/>
                <a:cs typeface="Segoe WP SemiLight"/>
              </a:rPr>
              <a:t> con </a:t>
            </a:r>
            <a:r>
              <a:rPr lang="en-CA" sz="1600" dirty="0" err="1" smtClean="0">
                <a:latin typeface="Segoe WP SemiLight"/>
                <a:cs typeface="Segoe WP SemiLight"/>
              </a:rPr>
              <a:t>ganas</a:t>
            </a:r>
            <a:r>
              <a:rPr lang="en-CA" sz="1600" dirty="0" smtClean="0">
                <a:latin typeface="Segoe WP SemiLight"/>
                <a:cs typeface="Segoe WP SemiLight"/>
              </a:rPr>
              <a:t> de </a:t>
            </a:r>
            <a:r>
              <a:rPr lang="en-CA" sz="1600" dirty="0" err="1" smtClean="0">
                <a:latin typeface="Segoe WP SemiLight"/>
                <a:cs typeface="Segoe WP SemiLight"/>
              </a:rPr>
              <a:t>más</a:t>
            </a:r>
            <a:r>
              <a:rPr lang="en-CA" sz="1600" dirty="0" smtClean="0">
                <a:latin typeface="Segoe WP SemiLight"/>
                <a:cs typeface="Segoe WP SemiLight"/>
              </a:rPr>
              <a:t>. El </a:t>
            </a:r>
            <a:r>
              <a:rPr lang="en-CA" sz="1600" dirty="0" err="1" smtClean="0">
                <a:latin typeface="Segoe WP SemiLight"/>
                <a:cs typeface="Segoe WP SemiLight"/>
              </a:rPr>
              <a:t>objetivo</a:t>
            </a:r>
            <a:r>
              <a:rPr lang="en-CA" sz="1600" dirty="0" smtClean="0">
                <a:latin typeface="Segoe WP SemiLight"/>
                <a:cs typeface="Segoe WP SemiLight"/>
              </a:rPr>
              <a:t> </a:t>
            </a:r>
            <a:r>
              <a:rPr lang="en-CA" sz="1600" dirty="0" err="1" smtClean="0">
                <a:latin typeface="Segoe WP SemiLight"/>
                <a:cs typeface="Segoe WP SemiLight"/>
              </a:rPr>
              <a:t>es</a:t>
            </a:r>
            <a:r>
              <a:rPr lang="en-CA" sz="1600" dirty="0" smtClean="0">
                <a:latin typeface="Segoe WP SemiLight"/>
                <a:cs typeface="Segoe WP SemiLight"/>
              </a:rPr>
              <a:t> </a:t>
            </a:r>
            <a:r>
              <a:rPr lang="en-CA" sz="1600" dirty="0" err="1" smtClean="0">
                <a:latin typeface="Segoe WP SemiLight"/>
                <a:cs typeface="Segoe WP SemiLight"/>
              </a:rPr>
              <a:t>que</a:t>
            </a:r>
            <a:r>
              <a:rPr lang="en-CA" sz="1600" dirty="0" smtClean="0">
                <a:latin typeface="Segoe WP SemiLight"/>
                <a:cs typeface="Segoe WP SemiLight"/>
              </a:rPr>
              <a:t> </a:t>
            </a:r>
            <a:r>
              <a:rPr lang="en-CA" sz="1600" dirty="0" err="1" smtClean="0">
                <a:latin typeface="Segoe WP SemiLight"/>
                <a:cs typeface="Segoe WP SemiLight"/>
              </a:rPr>
              <a:t>prueben</a:t>
            </a:r>
            <a:r>
              <a:rPr lang="en-CA" sz="1600" dirty="0" smtClean="0">
                <a:latin typeface="Segoe WP SemiLight"/>
                <a:cs typeface="Segoe WP SemiLight"/>
              </a:rPr>
              <a:t> a </a:t>
            </a:r>
            <a:r>
              <a:rPr lang="en-CA" sz="1600" dirty="0" err="1" smtClean="0">
                <a:latin typeface="Segoe WP SemiLight"/>
                <a:cs typeface="Segoe WP SemiLight"/>
              </a:rPr>
              <a:t>fondo</a:t>
            </a:r>
            <a:r>
              <a:rPr lang="en-CA" sz="1600" dirty="0" smtClean="0">
                <a:latin typeface="Segoe WP SemiLight"/>
                <a:cs typeface="Segoe WP SemiLight"/>
              </a:rPr>
              <a:t> y </a:t>
            </a:r>
            <a:r>
              <a:rPr lang="en-CA" sz="1600" dirty="0" err="1" smtClean="0">
                <a:latin typeface="Segoe WP SemiLight"/>
                <a:cs typeface="Segoe WP SemiLight"/>
              </a:rPr>
              <a:t>tengan</a:t>
            </a:r>
            <a:r>
              <a:rPr lang="en-CA" sz="1600" dirty="0" smtClean="0">
                <a:latin typeface="Segoe WP SemiLight"/>
                <a:cs typeface="Segoe WP SemiLight"/>
              </a:rPr>
              <a:t> un </a:t>
            </a:r>
            <a:r>
              <a:rPr lang="en-CA" sz="1600" dirty="0" err="1" smtClean="0">
                <a:latin typeface="Segoe WP SemiLight"/>
                <a:cs typeface="Segoe WP SemiLight"/>
              </a:rPr>
              <a:t>concepto</a:t>
            </a:r>
            <a:r>
              <a:rPr lang="en-CA" sz="1600" dirty="0" smtClean="0">
                <a:latin typeface="Segoe WP SemiLight"/>
                <a:cs typeface="Segoe WP SemiLight"/>
              </a:rPr>
              <a:t> </a:t>
            </a:r>
            <a:r>
              <a:rPr lang="en-CA" sz="1600" dirty="0" err="1" smtClean="0">
                <a:latin typeface="Segoe WP SemiLight"/>
                <a:cs typeface="Segoe WP SemiLight"/>
              </a:rPr>
              <a:t>claro</a:t>
            </a:r>
            <a:r>
              <a:rPr lang="en-CA" sz="1600" dirty="0" smtClean="0">
                <a:latin typeface="Segoe WP SemiLight"/>
                <a:cs typeface="Segoe WP SemiLight"/>
              </a:rPr>
              <a:t> de la </a:t>
            </a:r>
            <a:r>
              <a:rPr lang="en-CA" sz="1600" dirty="0" err="1" smtClean="0">
                <a:latin typeface="Segoe WP SemiLight"/>
                <a:cs typeface="Segoe WP SemiLight"/>
              </a:rPr>
              <a:t>misma</a:t>
            </a:r>
            <a:r>
              <a:rPr lang="en-CA" sz="1600" dirty="0" smtClean="0">
                <a:latin typeface="Segoe WP SemiLight"/>
                <a:cs typeface="Segoe WP SemiLight"/>
              </a:rPr>
              <a:t> </a:t>
            </a:r>
            <a:r>
              <a:rPr lang="en-CA" sz="1600" dirty="0" err="1" smtClean="0">
                <a:latin typeface="Segoe WP SemiLight"/>
                <a:cs typeface="Segoe WP SemiLight"/>
              </a:rPr>
              <a:t>como</a:t>
            </a:r>
            <a:r>
              <a:rPr lang="en-CA" sz="1600" dirty="0" smtClean="0">
                <a:latin typeface="Segoe WP SemiLight"/>
                <a:cs typeface="Segoe WP SemiLight"/>
              </a:rPr>
              <a:t> </a:t>
            </a:r>
            <a:r>
              <a:rPr lang="en-CA" sz="1600" dirty="0" err="1" smtClean="0">
                <a:latin typeface="Segoe WP SemiLight"/>
                <a:cs typeface="Segoe WP SemiLight"/>
              </a:rPr>
              <a:t>para</a:t>
            </a:r>
            <a:r>
              <a:rPr lang="en-CA" sz="1600" dirty="0" smtClean="0">
                <a:latin typeface="Segoe WP SemiLight"/>
                <a:cs typeface="Segoe WP SemiLight"/>
              </a:rPr>
              <a:t> </a:t>
            </a:r>
            <a:r>
              <a:rPr lang="en-CA" sz="1600" dirty="0" err="1" smtClean="0">
                <a:latin typeface="Segoe WP SemiLight"/>
                <a:cs typeface="Segoe WP SemiLight"/>
              </a:rPr>
              <a:t>pagar</a:t>
            </a:r>
            <a:r>
              <a:rPr lang="en-CA" sz="1600" dirty="0" smtClean="0">
                <a:latin typeface="Segoe WP SemiLight"/>
                <a:cs typeface="Segoe WP SemiLight"/>
              </a:rPr>
              <a:t>.</a:t>
            </a:r>
            <a:endParaRPr lang="en-US" sz="1600" dirty="0">
              <a:latin typeface="Segoe WP SemiLight"/>
              <a:cs typeface="Segoe WP SemiLight"/>
            </a:endParaRPr>
          </a:p>
        </p:txBody>
      </p:sp>
      <p:sp>
        <p:nvSpPr>
          <p:cNvPr id="5" name="Rectangle 4"/>
          <p:cNvSpPr/>
          <p:nvPr/>
        </p:nvSpPr>
        <p:spPr>
          <a:xfrm>
            <a:off x="381000" y="1143000"/>
            <a:ext cx="1828800" cy="97155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latin typeface="Segoe WP SemiLight"/>
                <a:cs typeface="Segoe WP SemiLight"/>
              </a:rPr>
              <a:t>No regales</a:t>
            </a:r>
            <a:endParaRPr lang="en-US" b="1" dirty="0">
              <a:latin typeface="Segoe WP SemiLight"/>
              <a:cs typeface="Segoe WP SemiLight"/>
            </a:endParaRPr>
          </a:p>
        </p:txBody>
      </p:sp>
      <p:sp>
        <p:nvSpPr>
          <p:cNvPr id="6" name="Rectangle 5"/>
          <p:cNvSpPr/>
          <p:nvPr/>
        </p:nvSpPr>
        <p:spPr>
          <a:xfrm>
            <a:off x="2286000" y="2184763"/>
            <a:ext cx="6477000" cy="97155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s-ES" sz="1600" dirty="0">
                <a:solidFill>
                  <a:srgbClr val="FFC000"/>
                </a:solidFill>
                <a:latin typeface="Segoe WP SemiLight"/>
                <a:cs typeface="Segoe WP SemiLight"/>
              </a:rPr>
              <a:t>No limite la funcionalidad </a:t>
            </a:r>
            <a:r>
              <a:rPr lang="es-ES" sz="1600" dirty="0">
                <a:latin typeface="Segoe WP SemiLight"/>
                <a:cs typeface="Segoe WP SemiLight"/>
              </a:rPr>
              <a:t>de la aplicación </a:t>
            </a:r>
            <a:r>
              <a:rPr lang="es-ES" sz="1600" dirty="0" smtClean="0">
                <a:latin typeface="Segoe WP SemiLight"/>
                <a:cs typeface="Segoe WP SemiLight"/>
              </a:rPr>
              <a:t>en su versión Trial de manera tan fuerte que </a:t>
            </a:r>
            <a:r>
              <a:rPr lang="es-ES" sz="1600" dirty="0">
                <a:latin typeface="Segoe WP SemiLight"/>
                <a:cs typeface="Segoe WP SemiLight"/>
              </a:rPr>
              <a:t>un usuario no puede obtener una buena comprensión del valor de la aplicación de </a:t>
            </a:r>
            <a:r>
              <a:rPr lang="es-ES" sz="1600" dirty="0" smtClean="0">
                <a:latin typeface="Segoe WP SemiLight"/>
                <a:cs typeface="Segoe WP SemiLight"/>
              </a:rPr>
              <a:t>pago.</a:t>
            </a:r>
          </a:p>
          <a:p>
            <a:pPr marL="285750" indent="-285750">
              <a:buFont typeface="Arial" pitchFamily="34" charset="0"/>
              <a:buChar char="•"/>
            </a:pPr>
            <a:r>
              <a:rPr lang="es-ES" sz="1600" dirty="0" smtClean="0">
                <a:latin typeface="Segoe WP SemiLight"/>
                <a:cs typeface="Segoe WP SemiLight"/>
              </a:rPr>
              <a:t>Deja </a:t>
            </a:r>
            <a:r>
              <a:rPr lang="es-ES" sz="1600" dirty="0">
                <a:latin typeface="Segoe WP SemiLight"/>
                <a:cs typeface="Segoe WP SemiLight"/>
              </a:rPr>
              <a:t>con </a:t>
            </a:r>
            <a:r>
              <a:rPr lang="es-ES" sz="1600" dirty="0">
                <a:solidFill>
                  <a:srgbClr val="FFC000"/>
                </a:solidFill>
                <a:latin typeface="Segoe WP SemiLight"/>
                <a:cs typeface="Segoe WP SemiLight"/>
              </a:rPr>
              <a:t>ganas de más </a:t>
            </a:r>
            <a:r>
              <a:rPr lang="es-ES" sz="1600" dirty="0">
                <a:latin typeface="Segoe WP SemiLight"/>
                <a:cs typeface="Segoe WP SemiLight"/>
              </a:rPr>
              <a:t>- no dejarlos frustrados.</a:t>
            </a:r>
            <a:endParaRPr lang="en-US" sz="1600" dirty="0">
              <a:latin typeface="Segoe WP SemiLight"/>
              <a:cs typeface="Segoe WP SemiLight"/>
            </a:endParaRPr>
          </a:p>
        </p:txBody>
      </p:sp>
      <p:sp>
        <p:nvSpPr>
          <p:cNvPr id="7" name="Rectangle 6"/>
          <p:cNvSpPr/>
          <p:nvPr/>
        </p:nvSpPr>
        <p:spPr>
          <a:xfrm>
            <a:off x="381000" y="2184763"/>
            <a:ext cx="1828800" cy="97155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Segoe WP SemiLight"/>
                <a:cs typeface="Segoe WP SemiLight"/>
              </a:rPr>
              <a:t>Haga la </a:t>
            </a:r>
            <a:r>
              <a:rPr lang="es-ES" b="1" dirty="0" smtClean="0">
                <a:latin typeface="Segoe WP SemiLight"/>
                <a:cs typeface="Segoe WP SemiLight"/>
              </a:rPr>
              <a:t>versión Trial convincente</a:t>
            </a:r>
            <a:endParaRPr lang="en-US" b="1" dirty="0">
              <a:latin typeface="Segoe WP SemiLight"/>
              <a:cs typeface="Segoe WP SemiLight"/>
            </a:endParaRPr>
          </a:p>
        </p:txBody>
      </p:sp>
      <p:sp>
        <p:nvSpPr>
          <p:cNvPr id="8" name="Rectangle 7"/>
          <p:cNvSpPr/>
          <p:nvPr/>
        </p:nvSpPr>
        <p:spPr>
          <a:xfrm>
            <a:off x="2286000" y="3226526"/>
            <a:ext cx="6477000" cy="97155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s-ES" sz="1600" dirty="0">
                <a:latin typeface="Segoe WP SemiLight"/>
                <a:cs typeface="Segoe WP SemiLight"/>
              </a:rPr>
              <a:t>Si usted desea que un usuario </a:t>
            </a:r>
            <a:r>
              <a:rPr lang="es-ES" sz="1600" dirty="0" smtClean="0">
                <a:latin typeface="Segoe WP SemiLight"/>
                <a:cs typeface="Segoe WP SemiLight"/>
              </a:rPr>
              <a:t>pague por </a:t>
            </a:r>
            <a:r>
              <a:rPr lang="es-ES" sz="1600" dirty="0">
                <a:latin typeface="Segoe WP SemiLight"/>
                <a:cs typeface="Segoe WP SemiLight"/>
              </a:rPr>
              <a:t>su aplicación para compensarle por </a:t>
            </a:r>
            <a:r>
              <a:rPr lang="es-ES" sz="1600" dirty="0" smtClean="0">
                <a:latin typeface="Segoe WP SemiLight"/>
                <a:cs typeface="Segoe WP SemiLight"/>
              </a:rPr>
              <a:t>su gran </a:t>
            </a:r>
            <a:r>
              <a:rPr lang="es-ES" sz="1600" dirty="0">
                <a:latin typeface="Segoe WP SemiLight"/>
                <a:cs typeface="Segoe WP SemiLight"/>
              </a:rPr>
              <a:t>esfuerzo, ¿por qué no obtener beneficios económicos </a:t>
            </a:r>
            <a:r>
              <a:rPr lang="es-ES" sz="1600" dirty="0" smtClean="0">
                <a:latin typeface="Segoe WP SemiLight"/>
                <a:cs typeface="Segoe WP SemiLight"/>
              </a:rPr>
              <a:t>por los </a:t>
            </a:r>
            <a:r>
              <a:rPr lang="es-ES" sz="1600" dirty="0">
                <a:solidFill>
                  <a:srgbClr val="FFC000"/>
                </a:solidFill>
                <a:latin typeface="Segoe WP SemiLight"/>
                <a:cs typeface="Segoe WP SemiLight"/>
              </a:rPr>
              <a:t>anuncios</a:t>
            </a:r>
            <a:r>
              <a:rPr lang="es-ES" sz="1600" dirty="0" smtClean="0">
                <a:latin typeface="Segoe WP SemiLight"/>
                <a:cs typeface="Segoe WP SemiLight"/>
              </a:rPr>
              <a:t>?</a:t>
            </a:r>
          </a:p>
          <a:p>
            <a:pPr marL="285750" indent="-285750">
              <a:buFont typeface="Arial" pitchFamily="34" charset="0"/>
              <a:buChar char="•"/>
            </a:pPr>
            <a:r>
              <a:rPr lang="es-ES" sz="1600" dirty="0" smtClean="0">
                <a:latin typeface="Segoe WP SemiLight"/>
                <a:cs typeface="Segoe WP SemiLight"/>
              </a:rPr>
              <a:t>Obtienes beneficios tanto de la versión gratuita como de la de pago.</a:t>
            </a:r>
            <a:endParaRPr lang="en-US" sz="1600" dirty="0">
              <a:latin typeface="Segoe WP SemiLight"/>
              <a:cs typeface="Segoe WP SemiLight"/>
            </a:endParaRPr>
          </a:p>
        </p:txBody>
      </p:sp>
      <p:sp>
        <p:nvSpPr>
          <p:cNvPr id="9" name="Rectangle 8"/>
          <p:cNvSpPr/>
          <p:nvPr/>
        </p:nvSpPr>
        <p:spPr>
          <a:xfrm>
            <a:off x="381000" y="3226526"/>
            <a:ext cx="1828800" cy="97155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err="1" smtClean="0">
                <a:latin typeface="Segoe WP SemiLight"/>
                <a:cs typeface="Segoe WP SemiLight"/>
              </a:rPr>
              <a:t>Usa</a:t>
            </a:r>
            <a:r>
              <a:rPr lang="en-CA" b="1" dirty="0">
                <a:latin typeface="Segoe WP SemiLight"/>
                <a:cs typeface="Segoe WP SemiLight"/>
              </a:rPr>
              <a:t> </a:t>
            </a:r>
            <a:r>
              <a:rPr lang="en-CA" b="1" dirty="0" err="1" smtClean="0">
                <a:latin typeface="Segoe WP SemiLight"/>
                <a:cs typeface="Segoe WP SemiLight"/>
              </a:rPr>
              <a:t>Publicidad</a:t>
            </a:r>
            <a:endParaRPr lang="en-US" b="1" dirty="0">
              <a:latin typeface="Segoe WP SemiLight"/>
              <a:cs typeface="Segoe WP SemiLight"/>
            </a:endParaRPr>
          </a:p>
        </p:txBody>
      </p:sp>
    </p:spTree>
    <p:extLst>
      <p:ext uri="{BB962C8B-B14F-4D97-AF65-F5344CB8AC3E}">
        <p14:creationId xmlns:p14="http://schemas.microsoft.com/office/powerpoint/2010/main" val="2889306800"/>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21"/>
          </p:nvPr>
        </p:nvSpPr>
        <p:spPr>
          <a:xfrm>
            <a:off x="457200" y="3276599"/>
            <a:ext cx="8229600" cy="1223963"/>
          </a:xfrm>
        </p:spPr>
        <p:txBody>
          <a:bodyPr/>
          <a:lstStyle/>
          <a:p>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muy</a:t>
            </a:r>
            <a:r>
              <a:rPr lang="en-GB" dirty="0" smtClean="0">
                <a:latin typeface="Segoe WP SemiLight"/>
                <a:cs typeface="Segoe WP SemiLight"/>
              </a:rPr>
              <a:t> </a:t>
            </a:r>
            <a:r>
              <a:rPr lang="en-GB" dirty="0" err="1" smtClean="0">
                <a:latin typeface="Segoe WP SemiLight"/>
                <a:cs typeface="Segoe WP SemiLight"/>
              </a:rPr>
              <a:t>fácil</a:t>
            </a:r>
            <a:r>
              <a:rPr lang="en-GB" dirty="0" smtClean="0">
                <a:latin typeface="Segoe WP SemiLight"/>
                <a:cs typeface="Segoe WP SemiLight"/>
              </a:rPr>
              <a:t> </a:t>
            </a:r>
            <a:r>
              <a:rPr lang="en-GB" dirty="0" err="1" smtClean="0">
                <a:latin typeface="Segoe WP SemiLight"/>
                <a:cs typeface="Segoe WP SemiLight"/>
              </a:rPr>
              <a:t>determinar</a:t>
            </a:r>
            <a:r>
              <a:rPr lang="en-GB" dirty="0" smtClean="0">
                <a:latin typeface="Segoe WP SemiLight"/>
                <a:cs typeface="Segoe WP SemiLight"/>
              </a:rPr>
              <a:t> </a:t>
            </a:r>
            <a:r>
              <a:rPr lang="en-GB" dirty="0" err="1" smtClean="0">
                <a:latin typeface="Segoe WP SemiLight"/>
                <a:cs typeface="Segoe WP SemiLight"/>
              </a:rPr>
              <a:t>si</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se </a:t>
            </a:r>
            <a:r>
              <a:rPr lang="en-GB" dirty="0" err="1" smtClean="0">
                <a:latin typeface="Segoe WP SemiLight"/>
                <a:cs typeface="Segoe WP SemiLight"/>
              </a:rPr>
              <a:t>está</a:t>
            </a:r>
            <a:r>
              <a:rPr lang="en-GB" dirty="0" smtClean="0">
                <a:latin typeface="Segoe WP SemiLight"/>
                <a:cs typeface="Segoe WP SemiLight"/>
              </a:rPr>
              <a:t> </a:t>
            </a:r>
            <a:r>
              <a:rPr lang="en-GB" dirty="0" err="1" smtClean="0">
                <a:latin typeface="Segoe WP SemiLight"/>
                <a:cs typeface="Segoe WP SemiLight"/>
              </a:rPr>
              <a:t>ejecutando</a:t>
            </a:r>
            <a:r>
              <a:rPr lang="en-GB" dirty="0" smtClean="0">
                <a:latin typeface="Segoe WP SemiLight"/>
                <a:cs typeface="Segoe WP SemiLight"/>
              </a:rPr>
              <a:t> en </a:t>
            </a:r>
            <a:r>
              <a:rPr lang="en-GB" dirty="0" err="1" smtClean="0">
                <a:latin typeface="Segoe WP SemiLight"/>
                <a:cs typeface="Segoe WP SemiLight"/>
              </a:rPr>
              <a:t>modo</a:t>
            </a:r>
            <a:r>
              <a:rPr lang="en-GB" dirty="0" smtClean="0">
                <a:latin typeface="Segoe WP SemiLight"/>
                <a:cs typeface="Segoe WP SemiLight"/>
              </a:rPr>
              <a:t> Trial:</a:t>
            </a:r>
            <a:endParaRPr lang="en-GB" dirty="0">
              <a:latin typeface="Segoe WP SemiLight"/>
              <a:cs typeface="Segoe WP SemiLight"/>
            </a:endParaRPr>
          </a:p>
          <a:p>
            <a:pPr lvl="1"/>
            <a:r>
              <a:rPr lang="en-GB" dirty="0" err="1" smtClean="0">
                <a:latin typeface="Segoe WP SemiLight"/>
                <a:cs typeface="Segoe WP SemiLight"/>
              </a:rPr>
              <a:t>Sencillamente</a:t>
            </a:r>
            <a:r>
              <a:rPr lang="en-GB" dirty="0" smtClean="0">
                <a:latin typeface="Segoe WP SemiLight"/>
                <a:cs typeface="Segoe WP SemiLight"/>
              </a:rPr>
              <a:t> </a:t>
            </a:r>
            <a:r>
              <a:rPr lang="en-GB" dirty="0" err="1" smtClean="0">
                <a:latin typeface="Segoe WP SemiLight"/>
                <a:cs typeface="Segoe WP SemiLight"/>
              </a:rPr>
              <a:t>recuerda</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con </a:t>
            </a:r>
            <a:r>
              <a:rPr lang="en-GB" dirty="0" err="1" smtClean="0">
                <a:latin typeface="Segoe WP SemiLight"/>
                <a:cs typeface="Segoe WP SemiLight"/>
              </a:rPr>
              <a:t>modo</a:t>
            </a:r>
            <a:r>
              <a:rPr lang="en-GB" dirty="0" smtClean="0">
                <a:latin typeface="Segoe WP SemiLight"/>
                <a:cs typeface="Segoe WP SemiLight"/>
              </a:rPr>
              <a:t> “Trial” no </a:t>
            </a:r>
            <a:r>
              <a:rPr lang="en-GB" dirty="0" err="1" smtClean="0">
                <a:latin typeface="Segoe WP SemiLight"/>
                <a:cs typeface="Segoe WP SemiLight"/>
              </a:rPr>
              <a:t>aparecerán</a:t>
            </a:r>
            <a:r>
              <a:rPr lang="en-GB" dirty="0" smtClean="0">
                <a:latin typeface="Segoe WP SemiLight"/>
                <a:cs typeface="Segoe WP SemiLight"/>
              </a:rPr>
              <a:t> en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listas</a:t>
            </a:r>
            <a:r>
              <a:rPr lang="en-GB" dirty="0" smtClean="0">
                <a:latin typeface="Segoe WP SemiLight"/>
                <a:cs typeface="Segoe WP SemiLight"/>
              </a:rPr>
              <a:t> de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gratuitas</a:t>
            </a:r>
            <a:r>
              <a:rPr lang="en-GB" dirty="0" smtClean="0">
                <a:latin typeface="Segoe WP SemiLight"/>
                <a:cs typeface="Segoe WP SemiLight"/>
              </a:rPr>
              <a:t> </a:t>
            </a:r>
            <a:r>
              <a:rPr lang="en-GB" dirty="0" err="1" smtClean="0">
                <a:latin typeface="Segoe WP SemiLight"/>
                <a:cs typeface="Segoe WP SemiLight"/>
              </a:rPr>
              <a:t>dentro</a:t>
            </a:r>
            <a:r>
              <a:rPr lang="en-GB" dirty="0" smtClean="0">
                <a:latin typeface="Segoe WP SemiLight"/>
                <a:cs typeface="Segoe WP SemiLight"/>
              </a:rPr>
              <a:t> de la Windows Phone Store.</a:t>
            </a:r>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Detectando</a:t>
            </a:r>
            <a:r>
              <a:rPr lang="en-GB" dirty="0" smtClean="0"/>
              <a:t> el </a:t>
            </a:r>
            <a:r>
              <a:rPr lang="en-GB" dirty="0" err="1" smtClean="0"/>
              <a:t>modo</a:t>
            </a:r>
            <a:r>
              <a:rPr lang="en-GB" dirty="0" smtClean="0"/>
              <a:t> Trial</a:t>
            </a:r>
            <a:endParaRPr lang="en-GB" dirty="0"/>
          </a:p>
        </p:txBody>
      </p:sp>
      <p:sp>
        <p:nvSpPr>
          <p:cNvPr id="4" name="Slide Number Placeholder 3"/>
          <p:cNvSpPr>
            <a:spLocks noGrp="1"/>
          </p:cNvSpPr>
          <p:nvPr>
            <p:ph type="sldNum" sz="quarter" idx="20"/>
          </p:nvPr>
        </p:nvSpPr>
        <p:spPr/>
        <p:txBody>
          <a:bodyPr/>
          <a:lstStyle/>
          <a:p>
            <a:fld id="{271031BA-9959-4FE2-909F-37D65262A7B4}" type="slidenum">
              <a:rPr lang="en-US" smtClean="0"/>
              <a:pPr/>
              <a:t>47</a:t>
            </a:fld>
            <a:endParaRPr lang="en-US" dirty="0"/>
          </a:p>
        </p:txBody>
      </p:sp>
      <p:sp>
        <p:nvSpPr>
          <p:cNvPr id="5" name="Rectangle 4"/>
          <p:cNvSpPr>
            <a:spLocks noChangeArrowheads="1"/>
          </p:cNvSpPr>
          <p:nvPr/>
        </p:nvSpPr>
        <p:spPr bwMode="invGray">
          <a:xfrm>
            <a:off x="494254" y="1292679"/>
            <a:ext cx="8105775" cy="1812472"/>
          </a:xfrm>
          <a:prstGeom prst="rect">
            <a:avLst/>
          </a:prstGeom>
          <a:solidFill>
            <a:schemeClr val="bg1">
              <a:alpha val="79999"/>
            </a:schemeClr>
          </a:solidFill>
          <a:ln w="12700" algn="ctr">
            <a:solidFill>
              <a:schemeClr val="accent5"/>
            </a:solidFill>
            <a:miter lim="800000"/>
            <a:headEnd/>
            <a:tailEnd/>
          </a:ln>
        </p:spPr>
        <p:txBody>
          <a:bodyPr wrap="none" lIns="182880" tIns="182880" rIns="182880"/>
          <a:lstStyle/>
          <a:p>
            <a:r>
              <a:rPr lang="en-GB" sz="1600" dirty="0">
                <a:solidFill>
                  <a:srgbClr val="0000FF"/>
                </a:solidFill>
                <a:latin typeface="Consolas"/>
              </a:rPr>
              <a:t>using</a:t>
            </a:r>
            <a:r>
              <a:rPr lang="en-GB" sz="1600" dirty="0">
                <a:solidFill>
                  <a:prstClr val="black"/>
                </a:solidFill>
                <a:latin typeface="Consolas"/>
              </a:rPr>
              <a:t> </a:t>
            </a:r>
            <a:r>
              <a:rPr lang="en-GB" sz="1600" dirty="0" err="1">
                <a:solidFill>
                  <a:prstClr val="black"/>
                </a:solidFill>
                <a:latin typeface="Consolas"/>
              </a:rPr>
              <a:t>Microsoft.Phone.Marketplace</a:t>
            </a:r>
            <a:r>
              <a:rPr lang="en-GB" sz="1600" dirty="0">
                <a:solidFill>
                  <a:prstClr val="black"/>
                </a:solidFill>
                <a:latin typeface="Consolas"/>
              </a:rPr>
              <a:t>;</a:t>
            </a:r>
          </a:p>
          <a:p>
            <a:pPr>
              <a:spcBef>
                <a:spcPts val="575"/>
              </a:spcBef>
              <a:spcAft>
                <a:spcPts val="200"/>
              </a:spcAft>
              <a:tabLst>
                <a:tab pos="2430780" algn="l"/>
                <a:tab pos="2790825" algn="l"/>
              </a:tabLst>
            </a:pPr>
            <a:r>
              <a:rPr lang="en-GB" sz="1600" dirty="0" err="1" smtClean="0">
                <a:solidFill>
                  <a:srgbClr val="2B91AF"/>
                </a:solidFill>
                <a:latin typeface="Consolas"/>
                <a:ea typeface="Times New Roman"/>
              </a:rPr>
              <a:t>LicenseInformation</a:t>
            </a:r>
            <a:r>
              <a:rPr lang="en-GB" sz="1600" dirty="0" smtClean="0">
                <a:solidFill>
                  <a:srgbClr val="000000"/>
                </a:solidFill>
                <a:latin typeface="Consolas"/>
                <a:ea typeface="Times New Roman"/>
              </a:rPr>
              <a:t> </a:t>
            </a:r>
            <a:r>
              <a:rPr lang="en-GB" sz="1600" dirty="0">
                <a:solidFill>
                  <a:srgbClr val="000000"/>
                </a:solidFill>
                <a:latin typeface="Consolas"/>
                <a:ea typeface="Times New Roman"/>
              </a:rPr>
              <a:t>info = </a:t>
            </a:r>
            <a:r>
              <a:rPr lang="en-GB" sz="1600" dirty="0">
                <a:solidFill>
                  <a:srgbClr val="0000FF"/>
                </a:solidFill>
                <a:latin typeface="Consolas"/>
                <a:ea typeface="Times New Roman"/>
              </a:rPr>
              <a:t>new</a:t>
            </a:r>
            <a:r>
              <a:rPr lang="en-GB" sz="1600" dirty="0">
                <a:solidFill>
                  <a:srgbClr val="000000"/>
                </a:solidFill>
                <a:latin typeface="Consolas"/>
                <a:ea typeface="Times New Roman"/>
              </a:rPr>
              <a:t> </a:t>
            </a:r>
            <a:r>
              <a:rPr lang="en-GB" sz="1600" dirty="0" err="1">
                <a:solidFill>
                  <a:srgbClr val="2B91AF"/>
                </a:solidFill>
                <a:latin typeface="Consolas"/>
                <a:ea typeface="Times New Roman"/>
              </a:rPr>
              <a:t>LicenseInformation</a:t>
            </a:r>
            <a:r>
              <a:rPr lang="en-GB" sz="1600" dirty="0">
                <a:solidFill>
                  <a:srgbClr val="000000"/>
                </a:solidFill>
                <a:latin typeface="Consolas"/>
                <a:ea typeface="Times New Roman"/>
              </a:rPr>
              <a:t>();</a:t>
            </a:r>
            <a:br>
              <a:rPr lang="en-GB" sz="1600" dirty="0">
                <a:solidFill>
                  <a:srgbClr val="000000"/>
                </a:solidFill>
                <a:latin typeface="Consolas"/>
                <a:ea typeface="Times New Roman"/>
              </a:rPr>
            </a:br>
            <a:r>
              <a:rPr lang="en-GB" sz="1600" dirty="0" smtClean="0">
                <a:solidFill>
                  <a:srgbClr val="0000FF"/>
                </a:solidFill>
                <a:latin typeface="Consolas"/>
                <a:ea typeface="Times New Roman"/>
              </a:rPr>
              <a:t>if</a:t>
            </a:r>
            <a:r>
              <a:rPr lang="en-GB" sz="1600" dirty="0" smtClean="0">
                <a:solidFill>
                  <a:srgbClr val="000000"/>
                </a:solidFill>
                <a:latin typeface="Consolas"/>
                <a:ea typeface="Times New Roman"/>
              </a:rPr>
              <a:t> </a:t>
            </a:r>
            <a:r>
              <a:rPr lang="en-GB" sz="1600" dirty="0">
                <a:solidFill>
                  <a:srgbClr val="000000"/>
                </a:solidFill>
                <a:latin typeface="Consolas"/>
                <a:ea typeface="Times New Roman"/>
              </a:rPr>
              <a:t>( </a:t>
            </a:r>
            <a:r>
              <a:rPr lang="en-GB" sz="1600" dirty="0" err="1">
                <a:solidFill>
                  <a:srgbClr val="000000"/>
                </a:solidFill>
                <a:latin typeface="Consolas"/>
                <a:ea typeface="Times New Roman"/>
              </a:rPr>
              <a:t>info.IsTrial</a:t>
            </a:r>
            <a:r>
              <a:rPr lang="en-GB" sz="1600" dirty="0">
                <a:solidFill>
                  <a:srgbClr val="000000"/>
                </a:solidFill>
                <a:latin typeface="Consolas"/>
                <a:ea typeface="Times New Roman"/>
              </a:rPr>
              <a:t>() ) </a:t>
            </a:r>
            <a:br>
              <a:rPr lang="en-GB" sz="1600" dirty="0">
                <a:solidFill>
                  <a:srgbClr val="000000"/>
                </a:solidFill>
                <a:latin typeface="Consolas"/>
                <a:ea typeface="Times New Roman"/>
              </a:rPr>
            </a:br>
            <a:r>
              <a:rPr lang="en-GB" sz="1600" dirty="0">
                <a:solidFill>
                  <a:srgbClr val="000000"/>
                </a:solidFill>
                <a:latin typeface="Consolas"/>
                <a:ea typeface="Times New Roman"/>
              </a:rPr>
              <a:t>{</a:t>
            </a:r>
            <a:br>
              <a:rPr lang="en-GB" sz="1600" dirty="0">
                <a:solidFill>
                  <a:srgbClr val="000000"/>
                </a:solidFill>
                <a:latin typeface="Consolas"/>
                <a:ea typeface="Times New Roman"/>
              </a:rPr>
            </a:br>
            <a:r>
              <a:rPr lang="en-GB" sz="1600" dirty="0">
                <a:solidFill>
                  <a:srgbClr val="000000"/>
                </a:solidFill>
                <a:latin typeface="Consolas"/>
                <a:ea typeface="Times New Roman"/>
              </a:rPr>
              <a:t>    </a:t>
            </a:r>
            <a:r>
              <a:rPr lang="en-GB" sz="1600" dirty="0">
                <a:solidFill>
                  <a:srgbClr val="008000"/>
                </a:solidFill>
                <a:latin typeface="Consolas"/>
                <a:ea typeface="Times New Roman"/>
              </a:rPr>
              <a:t>// running in trial mode</a:t>
            </a:r>
            <a:r>
              <a:rPr lang="en-GB" sz="1600" dirty="0">
                <a:solidFill>
                  <a:srgbClr val="000000"/>
                </a:solidFill>
                <a:latin typeface="Consolas"/>
                <a:ea typeface="Times New Roman"/>
              </a:rPr>
              <a:t/>
            </a:r>
            <a:br>
              <a:rPr lang="en-GB" sz="1600" dirty="0">
                <a:solidFill>
                  <a:srgbClr val="000000"/>
                </a:solidFill>
                <a:latin typeface="Consolas"/>
                <a:ea typeface="Times New Roman"/>
              </a:rPr>
            </a:br>
            <a:r>
              <a:rPr lang="en-GB" sz="1600" dirty="0">
                <a:solidFill>
                  <a:srgbClr val="000000"/>
                </a:solidFill>
                <a:latin typeface="Consolas"/>
                <a:ea typeface="Times New Roman"/>
              </a:rPr>
              <a:t>}</a:t>
            </a:r>
            <a:endParaRPr lang="en-GB" sz="1600" dirty="0">
              <a:solidFill>
                <a:srgbClr val="000000"/>
              </a:solidFill>
              <a:effectLst/>
              <a:latin typeface="Consolas"/>
              <a:ea typeface="Times New Roman"/>
            </a:endParaRPr>
          </a:p>
        </p:txBody>
      </p:sp>
    </p:spTree>
    <p:extLst>
      <p:ext uri="{BB962C8B-B14F-4D97-AF65-F5344CB8AC3E}">
        <p14:creationId xmlns:p14="http://schemas.microsoft.com/office/powerpoint/2010/main" val="415664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038800"/>
            <a:ext cx="8229600" cy="3952604"/>
          </a:xfrm>
        </p:spPr>
        <p:txBody>
          <a:bodyPr/>
          <a:lstStyle/>
          <a:p>
            <a:r>
              <a:rPr lang="en-GB" dirty="0" smtClean="0">
                <a:latin typeface="Segoe WP SemiLight"/>
                <a:cs typeface="Segoe WP SemiLight"/>
              </a:rPr>
              <a:t>Windows Phone 8 </a:t>
            </a:r>
            <a:r>
              <a:rPr lang="en-GB" dirty="0" err="1" smtClean="0">
                <a:latin typeface="Segoe WP SemiLight"/>
                <a:cs typeface="Segoe WP SemiLight"/>
              </a:rPr>
              <a:t>nos</a:t>
            </a:r>
            <a:r>
              <a:rPr lang="en-GB" dirty="0" smtClean="0">
                <a:latin typeface="Segoe WP SemiLight"/>
                <a:cs typeface="Segoe WP SemiLight"/>
              </a:rPr>
              <a:t> </a:t>
            </a:r>
            <a:r>
              <a:rPr lang="en-GB" dirty="0" err="1" smtClean="0">
                <a:latin typeface="Segoe WP SemiLight"/>
                <a:cs typeface="Segoe WP SemiLight"/>
              </a:rPr>
              <a:t>permite</a:t>
            </a:r>
            <a:r>
              <a:rPr lang="en-GB" dirty="0" smtClean="0">
                <a:latin typeface="Segoe WP SemiLight"/>
                <a:cs typeface="Segoe WP SemiLight"/>
              </a:rPr>
              <a:t> </a:t>
            </a:r>
            <a:r>
              <a:rPr lang="en-GB" dirty="0" err="1" smtClean="0">
                <a:latin typeface="Segoe WP SemiLight"/>
                <a:cs typeface="Segoe WP SemiLight"/>
              </a:rPr>
              <a:t>realizar</a:t>
            </a:r>
            <a:r>
              <a:rPr lang="en-GB" dirty="0" smtClean="0">
                <a:latin typeface="Segoe WP SemiLight"/>
                <a:cs typeface="Segoe WP SemiLight"/>
              </a:rPr>
              <a:t> </a:t>
            </a:r>
            <a:r>
              <a:rPr lang="en-GB" dirty="0" err="1" smtClean="0">
                <a:latin typeface="Segoe WP SemiLight"/>
                <a:cs typeface="Segoe WP SemiLight"/>
              </a:rPr>
              <a:t>ventas</a:t>
            </a:r>
            <a:r>
              <a:rPr lang="en-GB" dirty="0" smtClean="0">
                <a:latin typeface="Segoe WP SemiLight"/>
                <a:cs typeface="Segoe WP SemiLight"/>
              </a:rPr>
              <a:t> de </a:t>
            </a:r>
            <a:r>
              <a:rPr lang="en-GB" dirty="0" err="1" smtClean="0">
                <a:latin typeface="Segoe WP SemiLight"/>
                <a:cs typeface="Segoe WP SemiLight"/>
              </a:rPr>
              <a:t>actualizaciones</a:t>
            </a:r>
            <a:r>
              <a:rPr lang="en-GB" dirty="0" smtClean="0">
                <a:latin typeface="Segoe WP SemiLight"/>
                <a:cs typeface="Segoe WP SemiLight"/>
              </a:rPr>
              <a:t> y de </a:t>
            </a:r>
            <a:r>
              <a:rPr lang="en-GB" dirty="0" err="1" smtClean="0">
                <a:latin typeface="Segoe WP SemiLight"/>
                <a:cs typeface="Segoe WP SemiLight"/>
              </a:rPr>
              <a:t>características</a:t>
            </a:r>
            <a:r>
              <a:rPr lang="en-GB" dirty="0" smtClean="0">
                <a:latin typeface="Segoe WP SemiLight"/>
                <a:cs typeface="Segoe WP SemiLight"/>
              </a:rPr>
              <a:t> </a:t>
            </a:r>
            <a:r>
              <a:rPr lang="en-GB" dirty="0" err="1" smtClean="0">
                <a:latin typeface="Segoe WP SemiLight"/>
                <a:cs typeface="Segoe WP SemiLight"/>
              </a:rPr>
              <a:t>avanzadas</a:t>
            </a:r>
            <a:r>
              <a:rPr lang="en-GB" dirty="0" smtClean="0">
                <a:latin typeface="Segoe WP SemiLight"/>
                <a:cs typeface="Segoe WP SemiLight"/>
              </a:rPr>
              <a:t> </a:t>
            </a:r>
            <a:r>
              <a:rPr lang="en-GB" dirty="0" err="1" smtClean="0">
                <a:latin typeface="Segoe WP SemiLight"/>
                <a:cs typeface="Segoe WP SemiLight"/>
              </a:rPr>
              <a:t>desde</a:t>
            </a:r>
            <a:r>
              <a:rPr lang="en-GB" dirty="0" smtClean="0">
                <a:latin typeface="Segoe WP SemiLight"/>
                <a:cs typeface="Segoe WP SemiLight"/>
              </a:rPr>
              <a:t> la </a:t>
            </a:r>
            <a:r>
              <a:rPr lang="en-GB" dirty="0" err="1" smtClean="0">
                <a:latin typeface="Segoe WP SemiLight"/>
                <a:cs typeface="Segoe WP SemiLight"/>
              </a:rPr>
              <a:t>propia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a:t>
            </a:r>
          </a:p>
          <a:p>
            <a:r>
              <a:rPr lang="en-GB" dirty="0" smtClean="0">
                <a:latin typeface="Segoe WP SemiLight"/>
                <a:cs typeface="Segoe WP SemiLight"/>
              </a:rPr>
              <a:t>Hay dos </a:t>
            </a:r>
            <a:r>
              <a:rPr lang="en-GB" dirty="0" err="1" smtClean="0">
                <a:latin typeface="Segoe WP SemiLight"/>
                <a:cs typeface="Segoe WP SemiLight"/>
              </a:rPr>
              <a:t>tipos</a:t>
            </a:r>
            <a:r>
              <a:rPr lang="en-GB" dirty="0" smtClean="0">
                <a:latin typeface="Segoe WP SemiLight"/>
                <a:cs typeface="Segoe WP SemiLight"/>
              </a:rPr>
              <a:t> de </a:t>
            </a:r>
            <a:r>
              <a:rPr lang="en-GB" dirty="0" err="1" smtClean="0">
                <a:latin typeface="Segoe WP SemiLight"/>
                <a:cs typeface="Segoe WP SemiLight"/>
              </a:rPr>
              <a:t>compras</a:t>
            </a:r>
            <a:r>
              <a:rPr lang="en-GB" dirty="0" smtClean="0">
                <a:latin typeface="Segoe WP SemiLight"/>
                <a:cs typeface="Segoe WP SemiLight"/>
              </a:rPr>
              <a:t>.</a:t>
            </a:r>
          </a:p>
          <a:p>
            <a:r>
              <a:rPr lang="en-GB" dirty="0" smtClean="0">
                <a:latin typeface="Segoe WP SemiLight"/>
                <a:cs typeface="Segoe WP SemiLight"/>
              </a:rPr>
              <a:t>Se </a:t>
            </a:r>
            <a:r>
              <a:rPr lang="en-GB" dirty="0" err="1" smtClean="0">
                <a:latin typeface="Segoe WP SemiLight"/>
                <a:cs typeface="Segoe WP SemiLight"/>
              </a:rPr>
              <a:t>compran</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única</a:t>
            </a:r>
            <a:r>
              <a:rPr lang="en-GB" dirty="0" smtClean="0">
                <a:latin typeface="Segoe WP SemiLight"/>
                <a:cs typeface="Segoe WP SemiLight"/>
              </a:rPr>
              <a:t> </a:t>
            </a:r>
            <a:r>
              <a:rPr lang="en-GB" dirty="0" err="1" smtClean="0">
                <a:latin typeface="Segoe WP SemiLight"/>
                <a:cs typeface="Segoe WP SemiLight"/>
              </a:rPr>
              <a:t>vez</a:t>
            </a:r>
            <a:r>
              <a:rPr lang="en-GB" dirty="0" smtClean="0">
                <a:latin typeface="Segoe WP SemiLight"/>
                <a:cs typeface="Segoe WP SemiLight"/>
              </a:rPr>
              <a:t>:</a:t>
            </a:r>
          </a:p>
          <a:p>
            <a:pPr lvl="1"/>
            <a:r>
              <a:rPr lang="en-GB" dirty="0" smtClean="0">
                <a:latin typeface="Segoe WP SemiLight"/>
                <a:cs typeface="Segoe WP SemiLight"/>
              </a:rPr>
              <a:t>Se </a:t>
            </a:r>
            <a:r>
              <a:rPr lang="en-GB" dirty="0" err="1" smtClean="0">
                <a:latin typeface="Segoe WP SemiLight"/>
                <a:cs typeface="Segoe WP SemiLight"/>
              </a:rPr>
              <a:t>suelen</a:t>
            </a:r>
            <a:r>
              <a:rPr lang="en-GB" dirty="0" smtClean="0">
                <a:latin typeface="Segoe WP SemiLight"/>
                <a:cs typeface="Segoe WP SemiLight"/>
              </a:rPr>
              <a:t> </a:t>
            </a:r>
            <a:r>
              <a:rPr lang="en-GB" dirty="0" err="1" smtClean="0">
                <a:latin typeface="Segoe WP SemiLight"/>
                <a:cs typeface="Segoe WP SemiLight"/>
              </a:rPr>
              <a:t>utilizar</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activar</a:t>
            </a:r>
            <a:r>
              <a:rPr lang="en-GB" dirty="0" smtClean="0">
                <a:latin typeface="Segoe WP SemiLight"/>
                <a:cs typeface="Segoe WP SemiLight"/>
              </a:rPr>
              <a:t> </a:t>
            </a:r>
            <a:r>
              <a:rPr lang="en-GB" dirty="0" err="1" smtClean="0">
                <a:latin typeface="Segoe WP SemiLight"/>
                <a:cs typeface="Segoe WP SemiLight"/>
              </a:rPr>
              <a:t>funciones</a:t>
            </a:r>
            <a:r>
              <a:rPr lang="en-GB" dirty="0" smtClean="0">
                <a:latin typeface="Segoe WP SemiLight"/>
                <a:cs typeface="Segoe WP SemiLight"/>
              </a:rPr>
              <a:t> en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o </a:t>
            </a:r>
            <a:r>
              <a:rPr lang="en-GB" dirty="0" err="1" smtClean="0">
                <a:latin typeface="Segoe WP SemiLight"/>
                <a:cs typeface="Segoe WP SemiLight"/>
              </a:rPr>
              <a:t>niveles</a:t>
            </a:r>
            <a:r>
              <a:rPr lang="en-GB" dirty="0" smtClean="0">
                <a:latin typeface="Segoe WP SemiLight"/>
                <a:cs typeface="Segoe WP SemiLight"/>
              </a:rPr>
              <a:t> en los </a:t>
            </a:r>
            <a:r>
              <a:rPr lang="en-GB" dirty="0" err="1" smtClean="0">
                <a:latin typeface="Segoe WP SemiLight"/>
                <a:cs typeface="Segoe WP SemiLight"/>
              </a:rPr>
              <a:t>juegos</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ejemplo</a:t>
            </a:r>
            <a:r>
              <a:rPr lang="en-GB" dirty="0" smtClean="0">
                <a:latin typeface="Segoe WP SemiLight"/>
                <a:cs typeface="Segoe WP SemiLight"/>
              </a:rPr>
              <a:t>.</a:t>
            </a:r>
          </a:p>
          <a:p>
            <a:r>
              <a:rPr lang="en-GB" dirty="0" smtClean="0">
                <a:latin typeface="Segoe WP SemiLight"/>
                <a:cs typeface="Segoe WP SemiLight"/>
              </a:rPr>
              <a:t>Se </a:t>
            </a:r>
            <a:r>
              <a:rPr lang="en-GB" dirty="0" err="1" smtClean="0">
                <a:latin typeface="Segoe WP SemiLight"/>
                <a:cs typeface="Segoe WP SemiLight"/>
              </a:rPr>
              <a:t>compran</a:t>
            </a:r>
            <a:r>
              <a:rPr lang="en-GB" dirty="0" smtClean="0">
                <a:latin typeface="Segoe WP SemiLight"/>
                <a:cs typeface="Segoe WP SemiLight"/>
              </a:rPr>
              <a:t> </a:t>
            </a:r>
            <a:r>
              <a:rPr lang="en-GB" dirty="0" err="1" smtClean="0">
                <a:latin typeface="Segoe WP SemiLight"/>
                <a:cs typeface="Segoe WP SemiLight"/>
              </a:rPr>
              <a:t>múltiples</a:t>
            </a:r>
            <a:r>
              <a:rPr lang="en-GB" dirty="0" smtClean="0">
                <a:latin typeface="Segoe WP SemiLight"/>
                <a:cs typeface="Segoe WP SemiLight"/>
              </a:rPr>
              <a:t> </a:t>
            </a:r>
            <a:r>
              <a:rPr lang="en-GB" dirty="0" err="1" smtClean="0">
                <a:latin typeface="Segoe WP SemiLight"/>
                <a:cs typeface="Segoe WP SemiLight"/>
              </a:rPr>
              <a:t>veces</a:t>
            </a:r>
            <a:r>
              <a:rPr lang="en-GB" dirty="0" smtClean="0">
                <a:latin typeface="Segoe WP SemiLight"/>
                <a:cs typeface="Segoe WP SemiLight"/>
              </a:rPr>
              <a:t> a lo largo del </a:t>
            </a:r>
            <a:r>
              <a:rPr lang="en-GB" dirty="0" err="1" smtClean="0">
                <a:latin typeface="Segoe WP SemiLight"/>
                <a:cs typeface="Segoe WP SemiLight"/>
              </a:rPr>
              <a:t>tiempo</a:t>
            </a:r>
            <a:r>
              <a:rPr lang="en-GB" dirty="0" smtClean="0">
                <a:latin typeface="Segoe WP SemiLight"/>
                <a:cs typeface="Segoe WP SemiLight"/>
              </a:rPr>
              <a:t>:</a:t>
            </a:r>
          </a:p>
          <a:p>
            <a:pPr lvl="1"/>
            <a:r>
              <a:rPr lang="en-GB" dirty="0" smtClean="0">
                <a:latin typeface="Segoe WP SemiLight"/>
                <a:cs typeface="Segoe WP SemiLight"/>
              </a:rPr>
              <a:t>Se </a:t>
            </a:r>
            <a:r>
              <a:rPr lang="en-GB" dirty="0" err="1" smtClean="0">
                <a:latin typeface="Segoe WP SemiLight"/>
                <a:cs typeface="Segoe WP SemiLight"/>
              </a:rPr>
              <a:t>utilizan</a:t>
            </a:r>
            <a:r>
              <a:rPr lang="en-GB" dirty="0" smtClean="0">
                <a:latin typeface="Segoe WP SemiLight"/>
                <a:cs typeface="Segoe WP SemiLight"/>
              </a:rPr>
              <a:t> en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gratuitas</a:t>
            </a:r>
            <a:r>
              <a:rPr lang="en-GB" dirty="0" smtClean="0">
                <a:latin typeface="Segoe WP SemiLight"/>
                <a:cs typeface="Segoe WP SemiLight"/>
              </a:rPr>
              <a:t> o de </a:t>
            </a:r>
            <a:r>
              <a:rPr lang="en-GB" dirty="0" err="1" smtClean="0">
                <a:latin typeface="Segoe WP SemiLight"/>
                <a:cs typeface="Segoe WP SemiLight"/>
              </a:rPr>
              <a:t>bajo</a:t>
            </a:r>
            <a:r>
              <a:rPr lang="en-GB" dirty="0" smtClean="0">
                <a:latin typeface="Segoe WP SemiLight"/>
                <a:cs typeface="Segoe WP SemiLight"/>
              </a:rPr>
              <a:t> </a:t>
            </a:r>
            <a:r>
              <a:rPr lang="en-GB" dirty="0" err="1" smtClean="0">
                <a:latin typeface="Segoe WP SemiLight"/>
                <a:cs typeface="Segoe WP SemiLight"/>
              </a:rPr>
              <a:t>coste</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posteriormente</a:t>
            </a:r>
            <a:r>
              <a:rPr lang="en-GB" dirty="0" smtClean="0">
                <a:latin typeface="Segoe WP SemiLight"/>
                <a:cs typeface="Segoe WP SemiLight"/>
              </a:rPr>
              <a:t> </a:t>
            </a:r>
            <a:r>
              <a:rPr lang="en-GB" dirty="0" err="1" smtClean="0">
                <a:latin typeface="Segoe WP SemiLight"/>
                <a:cs typeface="Segoe WP SemiLight"/>
              </a:rPr>
              <a:t>ofrecen</a:t>
            </a:r>
            <a:r>
              <a:rPr lang="en-GB" dirty="0" smtClean="0">
                <a:latin typeface="Segoe WP SemiLight"/>
                <a:cs typeface="Segoe WP SemiLight"/>
              </a:rPr>
              <a:t> </a:t>
            </a:r>
            <a:r>
              <a:rPr lang="en-GB" dirty="0" err="1" smtClean="0">
                <a:latin typeface="Segoe WP SemiLight"/>
                <a:cs typeface="Segoe WP SemiLight"/>
              </a:rPr>
              <a:t>contenidos</a:t>
            </a:r>
            <a:r>
              <a:rPr lang="en-GB" dirty="0" smtClean="0">
                <a:latin typeface="Segoe WP SemiLight"/>
                <a:cs typeface="Segoe WP SemiLight"/>
              </a:rPr>
              <a:t> </a:t>
            </a:r>
            <a:r>
              <a:rPr lang="en-GB" dirty="0" err="1" smtClean="0">
                <a:latin typeface="Segoe WP SemiLight"/>
                <a:cs typeface="Segoe WP SemiLight"/>
              </a:rPr>
              <a:t>actualizables</a:t>
            </a:r>
            <a:r>
              <a:rPr lang="en-GB" dirty="0" smtClean="0">
                <a:latin typeface="Segoe WP SemiLight"/>
                <a:cs typeface="Segoe WP SemiLight"/>
              </a:rPr>
              <a:t> </a:t>
            </a:r>
            <a:r>
              <a:rPr lang="en-GB" dirty="0" err="1" smtClean="0">
                <a:latin typeface="Segoe WP SemiLight"/>
                <a:cs typeface="Segoe WP SemiLight"/>
              </a:rPr>
              <a:t>periódicamente</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ejemplo</a:t>
            </a:r>
            <a:r>
              <a:rPr lang="en-GB" dirty="0" smtClean="0">
                <a:latin typeface="Segoe WP SemiLight"/>
                <a:cs typeface="Segoe WP SemiLight"/>
              </a:rPr>
              <a:t>, en </a:t>
            </a:r>
            <a:r>
              <a:rPr lang="en-GB" dirty="0" err="1" smtClean="0">
                <a:latin typeface="Segoe WP SemiLight"/>
                <a:cs typeface="Segoe WP SemiLight"/>
              </a:rPr>
              <a:t>revistas</a:t>
            </a:r>
            <a:r>
              <a:rPr lang="en-GB" dirty="0" smtClean="0">
                <a:latin typeface="Segoe WP SemiLight"/>
                <a:cs typeface="Segoe WP SemiLight"/>
              </a:rPr>
              <a:t>. </a:t>
            </a:r>
          </a:p>
        </p:txBody>
      </p:sp>
      <p:sp>
        <p:nvSpPr>
          <p:cNvPr id="3" name="Title 2"/>
          <p:cNvSpPr>
            <a:spLocks noGrp="1"/>
          </p:cNvSpPr>
          <p:nvPr>
            <p:ph type="title"/>
          </p:nvPr>
        </p:nvSpPr>
        <p:spPr>
          <a:xfrm>
            <a:off x="457200" y="401955"/>
            <a:ext cx="8229600" cy="384721"/>
          </a:xfrm>
        </p:spPr>
        <p:txBody>
          <a:bodyPr/>
          <a:lstStyle/>
          <a:p>
            <a:r>
              <a:rPr lang="en-GB" dirty="0" err="1" smtClean="0"/>
              <a:t>Ventas</a:t>
            </a:r>
            <a:r>
              <a:rPr lang="en-GB" dirty="0" smtClean="0"/>
              <a:t> </a:t>
            </a:r>
            <a:r>
              <a:rPr lang="en-GB" dirty="0" err="1" smtClean="0"/>
              <a:t>dentro</a:t>
            </a:r>
            <a:r>
              <a:rPr lang="en-GB" dirty="0" smtClean="0"/>
              <a:t> de </a:t>
            </a:r>
            <a:r>
              <a:rPr lang="en-GB" dirty="0" err="1" smtClean="0"/>
              <a:t>una</a:t>
            </a:r>
            <a:r>
              <a:rPr lang="en-GB" dirty="0" smtClean="0"/>
              <a:t> </a:t>
            </a:r>
            <a:r>
              <a:rPr lang="en-GB" dirty="0" err="1" smtClean="0"/>
              <a:t>Aplicación</a:t>
            </a:r>
            <a:r>
              <a:rPr lang="en-GB" dirty="0" smtClean="0"/>
              <a:t> (In-Application Sales)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48</a:t>
            </a:fld>
            <a:endParaRPr lang="en-US" dirty="0"/>
          </a:p>
        </p:txBody>
      </p:sp>
    </p:spTree>
    <p:extLst>
      <p:ext uri="{BB962C8B-B14F-4D97-AF65-F5344CB8AC3E}">
        <p14:creationId xmlns:p14="http://schemas.microsoft.com/office/powerpoint/2010/main" val="4536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GB" dirty="0" err="1" smtClean="0">
                <a:latin typeface="Segoe WP SemiLight"/>
                <a:cs typeface="Segoe WP SemiLight"/>
              </a:rPr>
              <a:t>Proceso</a:t>
            </a:r>
            <a:r>
              <a:rPr lang="en-GB" dirty="0" smtClean="0">
                <a:latin typeface="Segoe WP SemiLight"/>
                <a:cs typeface="Segoe WP SemiLight"/>
              </a:rPr>
              <a:t> de </a:t>
            </a:r>
            <a:r>
              <a:rPr lang="en-GB" dirty="0" err="1" smtClean="0">
                <a:latin typeface="Segoe WP SemiLight"/>
                <a:cs typeface="Segoe WP SemiLight"/>
              </a:rPr>
              <a:t>certificación</a:t>
            </a:r>
            <a:endParaRPr lang="en-GB" dirty="0">
              <a:latin typeface="Segoe WP SemiLight"/>
              <a:cs typeface="Segoe WP SemiLight"/>
            </a:endParaRPr>
          </a:p>
        </p:txBody>
      </p:sp>
      <p:sp>
        <p:nvSpPr>
          <p:cNvPr id="4" name="Slide Number Placeholder 3"/>
          <p:cNvSpPr>
            <a:spLocks noGrp="1"/>
          </p:cNvSpPr>
          <p:nvPr>
            <p:ph type="sldNum" sz="quarter" idx="4294967295"/>
          </p:nvPr>
        </p:nvSpPr>
        <p:spPr>
          <a:xfrm>
            <a:off x="7250114" y="4823223"/>
            <a:ext cx="1893887" cy="182165"/>
          </a:xfrm>
        </p:spPr>
        <p:txBody>
          <a:bodyPr/>
          <a:lstStyle/>
          <a:p>
            <a:fld id="{A058FB3F-E98E-4320-9AC6-4B74201C9C02}" type="slidenum">
              <a:rPr lang="en-GB" smtClean="0"/>
              <a:pPr/>
              <a:t>49</a:t>
            </a:fld>
            <a:endParaRPr lang="en-GB" dirty="0"/>
          </a:p>
        </p:txBody>
      </p:sp>
    </p:spTree>
    <p:extLst>
      <p:ext uri="{BB962C8B-B14F-4D97-AF65-F5344CB8AC3E}">
        <p14:creationId xmlns:p14="http://schemas.microsoft.com/office/powerpoint/2010/main" val="383927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1744663"/>
            <a:ext cx="3111500" cy="2755900"/>
          </a:xfrm>
        </p:spPr>
        <p:txBody>
          <a:bodyPr/>
          <a:lstStyle/>
          <a:p>
            <a:r>
              <a:rPr lang="en-GB" sz="1800" dirty="0" err="1" smtClean="0">
                <a:latin typeface="Segoe WP SemiLight"/>
                <a:cs typeface="Segoe WP SemiLight"/>
              </a:rPr>
              <a:t>Puedes</a:t>
            </a:r>
            <a:r>
              <a:rPr lang="en-GB" sz="1800" dirty="0" smtClean="0">
                <a:latin typeface="Segoe WP SemiLight"/>
                <a:cs typeface="Segoe WP SemiLight"/>
              </a:rPr>
              <a:t> </a:t>
            </a:r>
            <a:r>
              <a:rPr lang="en-GB" sz="1800" dirty="0" err="1" smtClean="0">
                <a:latin typeface="Segoe WP SemiLight"/>
                <a:cs typeface="Segoe WP SemiLight"/>
              </a:rPr>
              <a:t>crear</a:t>
            </a:r>
            <a:r>
              <a:rPr lang="en-GB" sz="1800" dirty="0" smtClean="0">
                <a:latin typeface="Segoe WP SemiLight"/>
                <a:cs typeface="Segoe WP SemiLight"/>
              </a:rPr>
              <a:t> </a:t>
            </a:r>
            <a:r>
              <a:rPr lang="en-GB" sz="1800" dirty="0" err="1" smtClean="0">
                <a:latin typeface="Segoe WP SemiLight"/>
                <a:cs typeface="Segoe WP SemiLight"/>
              </a:rPr>
              <a:t>configuraciones</a:t>
            </a:r>
            <a:r>
              <a:rPr lang="en-GB" sz="1800" dirty="0" smtClean="0">
                <a:latin typeface="Segoe WP SemiLight"/>
                <a:cs typeface="Segoe WP SemiLight"/>
              </a:rPr>
              <a:t> de </a:t>
            </a:r>
            <a:r>
              <a:rPr lang="en-GB" sz="1800" dirty="0" err="1" smtClean="0">
                <a:latin typeface="Segoe WP SemiLight"/>
                <a:cs typeface="Segoe WP SemiLight"/>
              </a:rPr>
              <a:t>diagnóstico</a:t>
            </a:r>
            <a:r>
              <a:rPr lang="en-GB" sz="1800" dirty="0" smtClean="0">
                <a:latin typeface="Segoe WP SemiLight"/>
                <a:cs typeface="Segoe WP SemiLight"/>
              </a:rPr>
              <a:t> de </a:t>
            </a:r>
            <a:r>
              <a:rPr lang="en-GB" sz="1800" dirty="0" err="1" smtClean="0">
                <a:latin typeface="Segoe WP SemiLight"/>
                <a:cs typeface="Segoe WP SemiLight"/>
              </a:rPr>
              <a:t>rendimiento</a:t>
            </a:r>
            <a:r>
              <a:rPr lang="en-GB" sz="1800" dirty="0" smtClean="0">
                <a:latin typeface="Segoe WP SemiLight"/>
                <a:cs typeface="Segoe WP SemiLight"/>
              </a:rPr>
              <a:t> para </a:t>
            </a:r>
            <a:r>
              <a:rPr lang="en-GB" sz="1800" dirty="0" err="1" smtClean="0">
                <a:latin typeface="Segoe WP SemiLight"/>
                <a:cs typeface="Segoe WP SemiLight"/>
              </a:rPr>
              <a:t>usarlas</a:t>
            </a:r>
            <a:r>
              <a:rPr lang="en-GB" sz="1800" dirty="0" smtClean="0">
                <a:latin typeface="Segoe WP SemiLight"/>
                <a:cs typeface="Segoe WP SemiLight"/>
              </a:rPr>
              <a:t> y </a:t>
            </a:r>
            <a:r>
              <a:rPr lang="en-GB" sz="1800" dirty="0" err="1" smtClean="0">
                <a:latin typeface="Segoe WP SemiLight"/>
                <a:cs typeface="Segoe WP SemiLight"/>
              </a:rPr>
              <a:t>reutilizarlas</a:t>
            </a:r>
            <a:r>
              <a:rPr lang="en-GB" sz="1800" dirty="0" smtClean="0">
                <a:latin typeface="Segoe WP SemiLight"/>
                <a:cs typeface="Segoe WP SemiLight"/>
              </a:rPr>
              <a:t> en </a:t>
            </a:r>
            <a:r>
              <a:rPr lang="en-GB" sz="1800" dirty="0" err="1" smtClean="0">
                <a:latin typeface="Segoe WP SemiLight"/>
                <a:cs typeface="Segoe WP SemiLight"/>
              </a:rPr>
              <a:t>tu</a:t>
            </a:r>
            <a:r>
              <a:rPr lang="en-GB" sz="1800" dirty="0" smtClean="0">
                <a:latin typeface="Segoe WP SemiLight"/>
                <a:cs typeface="Segoe WP SemiLight"/>
              </a:rPr>
              <a:t> </a:t>
            </a:r>
            <a:r>
              <a:rPr lang="en-GB" sz="1800" dirty="0" err="1" smtClean="0">
                <a:latin typeface="Segoe WP SemiLight"/>
                <a:cs typeface="Segoe WP SemiLight"/>
              </a:rPr>
              <a:t>aplicación</a:t>
            </a:r>
            <a:r>
              <a:rPr lang="en-GB" sz="1800" dirty="0" smtClean="0">
                <a:latin typeface="Segoe WP SemiLight"/>
                <a:cs typeface="Segoe WP SemiLight"/>
              </a:rPr>
              <a:t>.</a:t>
            </a:r>
            <a:endParaRPr lang="en-GB" dirty="0">
              <a:latin typeface="Segoe WP SemiLight"/>
              <a:cs typeface="Segoe WP SemiLight"/>
            </a:endParaRPr>
          </a:p>
        </p:txBody>
      </p:sp>
      <p:sp>
        <p:nvSpPr>
          <p:cNvPr id="2" name="Title 1"/>
          <p:cNvSpPr>
            <a:spLocks noGrp="1"/>
          </p:cNvSpPr>
          <p:nvPr>
            <p:ph type="title"/>
          </p:nvPr>
        </p:nvSpPr>
        <p:spPr>
          <a:xfrm>
            <a:off x="457200" y="401955"/>
            <a:ext cx="8229600" cy="748346"/>
          </a:xfrm>
        </p:spPr>
        <p:txBody>
          <a:bodyPr/>
          <a:lstStyle/>
          <a:p>
            <a:r>
              <a:rPr lang="en-GB" dirty="0" err="1" smtClean="0"/>
              <a:t>Configuraciones</a:t>
            </a:r>
            <a:r>
              <a:rPr lang="en-GB" dirty="0" smtClean="0"/>
              <a:t> de la </a:t>
            </a:r>
            <a:r>
              <a:rPr lang="en-GB" dirty="0" err="1" smtClean="0"/>
              <a:t>herramienta</a:t>
            </a:r>
            <a:r>
              <a:rPr lang="en-GB" dirty="0" smtClean="0"/>
              <a:t> de </a:t>
            </a:r>
            <a:r>
              <a:rPr lang="en-GB" dirty="0" err="1" smtClean="0"/>
              <a:t>Análisis</a:t>
            </a:r>
            <a:r>
              <a:rPr lang="en-GB" dirty="0" smtClean="0"/>
              <a:t> de </a:t>
            </a:r>
            <a:r>
              <a:rPr lang="en-GB" dirty="0" err="1" smtClean="0"/>
              <a:t>Rendimiento</a:t>
            </a:r>
            <a:endParaRPr lang="en-GB" dirty="0"/>
          </a:p>
        </p:txBody>
      </p:sp>
      <p:sp>
        <p:nvSpPr>
          <p:cNvPr id="4" name="Slide Number Placeholder 3"/>
          <p:cNvSpPr>
            <a:spLocks noGrp="1"/>
          </p:cNvSpPr>
          <p:nvPr>
            <p:ph type="sldNum" sz="quarter" idx="20"/>
          </p:nvPr>
        </p:nvSpPr>
        <p:spPr/>
        <p:txBody>
          <a:bodyPr/>
          <a:lstStyle/>
          <a:p>
            <a:fld id="{A058FB3F-E98E-4320-9AC6-4B74201C9C02}" type="slidenum">
              <a:rPr lang="en-GB" smtClean="0"/>
              <a:pPr/>
              <a:t>5</a:t>
            </a:fld>
            <a:endParaRPr lang="en-GB"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870" y="1348740"/>
            <a:ext cx="4917158" cy="3235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35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a:xfrm>
            <a:off x="457200" y="1507713"/>
            <a:ext cx="8229600" cy="2992850"/>
          </a:xfrm>
        </p:spPr>
        <p:txBody>
          <a:bodyPr/>
          <a:lstStyle/>
          <a:p>
            <a:r>
              <a:rPr lang="en-GB" dirty="0" err="1" smtClean="0">
                <a:latin typeface="Segoe WP SemiLight"/>
                <a:cs typeface="Segoe WP SemiLight"/>
              </a:rPr>
              <a:t>Cuando</a:t>
            </a:r>
            <a:r>
              <a:rPr lang="en-GB" dirty="0" smtClean="0">
                <a:latin typeface="Segoe WP SemiLight"/>
                <a:cs typeface="Segoe WP SemiLight"/>
              </a:rPr>
              <a:t> </a:t>
            </a:r>
            <a:r>
              <a:rPr lang="en-GB" dirty="0" err="1" smtClean="0">
                <a:latin typeface="Segoe WP SemiLight"/>
                <a:cs typeface="Segoe WP SemiLight"/>
              </a:rPr>
              <a:t>enviamos</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 la </a:t>
            </a:r>
            <a:r>
              <a:rPr lang="en-GB" dirty="0" err="1" smtClean="0">
                <a:latin typeface="Segoe WP SemiLight"/>
                <a:cs typeface="Segoe WP SemiLight"/>
              </a:rPr>
              <a:t>tienda</a:t>
            </a:r>
            <a:r>
              <a:rPr lang="en-GB" dirty="0" smtClean="0">
                <a:latin typeface="Segoe WP SemiLight"/>
                <a:cs typeface="Segoe WP SemiLight"/>
              </a:rPr>
              <a:t> </a:t>
            </a:r>
            <a:r>
              <a:rPr lang="en-GB" dirty="0" err="1" smtClean="0">
                <a:latin typeface="Segoe WP SemiLight"/>
                <a:cs typeface="Segoe WP SemiLight"/>
              </a:rPr>
              <a:t>pasa</a:t>
            </a:r>
            <a:r>
              <a:rPr lang="en-GB" dirty="0" smtClean="0">
                <a:latin typeface="Segoe WP SemiLight"/>
                <a:cs typeface="Segoe WP SemiLight"/>
              </a:rPr>
              <a:t> de </a:t>
            </a:r>
            <a:r>
              <a:rPr lang="en-GB" dirty="0" err="1" smtClean="0">
                <a:latin typeface="Segoe WP SemiLight"/>
                <a:cs typeface="Segoe WP SemiLight"/>
              </a:rPr>
              <a:t>entrada</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serie</a:t>
            </a:r>
            <a:r>
              <a:rPr lang="en-GB" dirty="0" smtClean="0">
                <a:latin typeface="Segoe WP SemiLight"/>
                <a:cs typeface="Segoe WP SemiLight"/>
              </a:rPr>
              <a:t> de </a:t>
            </a:r>
            <a:r>
              <a:rPr lang="en-GB" dirty="0" err="1" smtClean="0">
                <a:latin typeface="Segoe WP SemiLight"/>
                <a:cs typeface="Segoe WP SemiLight"/>
              </a:rPr>
              <a:t>pruebas</a:t>
            </a:r>
            <a:r>
              <a:rPr lang="en-GB" dirty="0" smtClean="0">
                <a:latin typeface="Segoe WP SemiLight"/>
                <a:cs typeface="Segoe WP SemiLight"/>
              </a:rPr>
              <a:t> </a:t>
            </a:r>
            <a:r>
              <a:rPr lang="en-GB" dirty="0" err="1" smtClean="0">
                <a:latin typeface="Segoe WP SemiLight"/>
                <a:cs typeface="Segoe WP SemiLight"/>
              </a:rPr>
              <a:t>automatizadas</a:t>
            </a:r>
            <a:r>
              <a:rPr lang="en-GB" dirty="0" smtClean="0">
                <a:latin typeface="Segoe WP SemiLight"/>
                <a:cs typeface="Segoe WP SemiLight"/>
              </a:rPr>
              <a:t>:</a:t>
            </a:r>
            <a:endParaRPr lang="en-GB" dirty="0">
              <a:latin typeface="Segoe WP SemiLight"/>
              <a:cs typeface="Segoe WP SemiLight"/>
            </a:endParaRPr>
          </a:p>
          <a:p>
            <a:pPr lvl="1"/>
            <a:r>
              <a:rPr lang="en-GB" dirty="0" smtClean="0">
                <a:latin typeface="Segoe WP SemiLight"/>
                <a:cs typeface="Segoe WP SemiLight"/>
              </a:rPr>
              <a:t>Se </a:t>
            </a:r>
            <a:r>
              <a:rPr lang="en-GB" dirty="0" err="1" smtClean="0">
                <a:latin typeface="Segoe WP SemiLight"/>
                <a:cs typeface="Segoe WP SemiLight"/>
              </a:rPr>
              <a:t>verifica</a:t>
            </a:r>
            <a:r>
              <a:rPr lang="en-GB" dirty="0" smtClean="0">
                <a:latin typeface="Segoe WP SemiLight"/>
                <a:cs typeface="Segoe WP SemiLight"/>
              </a:rPr>
              <a:t> </a:t>
            </a:r>
            <a:r>
              <a:rPr lang="en-GB" dirty="0" err="1" smtClean="0">
                <a:latin typeface="Segoe WP SemiLight"/>
                <a:cs typeface="Segoe WP SemiLight"/>
              </a:rPr>
              <a:t>si</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utiliza</a:t>
            </a:r>
            <a:r>
              <a:rPr lang="en-GB" dirty="0" smtClean="0">
                <a:latin typeface="Segoe WP SemiLight"/>
                <a:cs typeface="Segoe WP SemiLight"/>
              </a:rPr>
              <a:t> </a:t>
            </a:r>
            <a:r>
              <a:rPr lang="en-GB" dirty="0" err="1" smtClean="0">
                <a:latin typeface="Segoe WP SemiLight"/>
                <a:cs typeface="Segoe WP SemiLight"/>
              </a:rPr>
              <a:t>alguna</a:t>
            </a:r>
            <a:r>
              <a:rPr lang="en-GB" dirty="0" smtClean="0">
                <a:latin typeface="Segoe WP SemiLight"/>
                <a:cs typeface="Segoe WP SemiLight"/>
              </a:rPr>
              <a:t> </a:t>
            </a:r>
            <a:r>
              <a:rPr lang="en-GB" dirty="0" err="1" smtClean="0">
                <a:latin typeface="Segoe WP SemiLight"/>
                <a:cs typeface="Segoe WP SemiLight"/>
              </a:rPr>
              <a:t>capacidad</a:t>
            </a:r>
            <a:r>
              <a:rPr lang="en-GB" dirty="0" smtClean="0">
                <a:latin typeface="Segoe WP SemiLight"/>
                <a:cs typeface="Segoe WP SemiLight"/>
              </a:rPr>
              <a:t> no </a:t>
            </a:r>
            <a:r>
              <a:rPr lang="en-GB" dirty="0" err="1" smtClean="0">
                <a:latin typeface="Segoe WP SemiLight"/>
                <a:cs typeface="Segoe WP SemiLight"/>
              </a:rPr>
              <a:t>especificada</a:t>
            </a:r>
            <a:r>
              <a:rPr lang="en-GB" dirty="0" smtClean="0">
                <a:latin typeface="Segoe WP SemiLight"/>
                <a:cs typeface="Segoe WP SemiLight"/>
              </a:rPr>
              <a:t>.</a:t>
            </a:r>
            <a:endParaRPr lang="en-GB" dirty="0">
              <a:latin typeface="Segoe WP SemiLight"/>
              <a:cs typeface="Segoe WP SemiLight"/>
            </a:endParaRPr>
          </a:p>
          <a:p>
            <a:pPr lvl="1"/>
            <a:r>
              <a:rPr lang="en-GB" dirty="0" smtClean="0">
                <a:latin typeface="Segoe WP SemiLight"/>
                <a:cs typeface="Segoe WP SemiLight"/>
              </a:rPr>
              <a:t>Se </a:t>
            </a:r>
            <a:r>
              <a:rPr lang="en-GB" dirty="0" err="1" smtClean="0">
                <a:latin typeface="Segoe WP SemiLight"/>
                <a:cs typeface="Segoe WP SemiLight"/>
              </a:rPr>
              <a:t>verifican</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librerías</a:t>
            </a:r>
            <a:r>
              <a:rPr lang="en-GB" dirty="0" smtClean="0">
                <a:latin typeface="Segoe WP SemiLight"/>
                <a:cs typeface="Segoe WP SemiLight"/>
              </a:rPr>
              <a:t> </a:t>
            </a:r>
            <a:r>
              <a:rPr lang="en-GB" dirty="0" err="1" smtClean="0">
                <a:latin typeface="Segoe WP SemiLight"/>
                <a:cs typeface="Segoe WP SemiLight"/>
              </a:rPr>
              <a:t>utilizadas</a:t>
            </a:r>
            <a:r>
              <a:rPr lang="en-GB" dirty="0" smtClean="0">
                <a:latin typeface="Segoe WP SemiLight"/>
                <a:cs typeface="Segoe WP SemiLight"/>
              </a:rPr>
              <a:t>.</a:t>
            </a:r>
            <a:endParaRPr lang="en-GB" dirty="0">
              <a:latin typeface="Segoe WP SemiLight"/>
              <a:cs typeface="Segoe WP SemiLight"/>
            </a:endParaRPr>
          </a:p>
          <a:p>
            <a:pPr lvl="1"/>
            <a:r>
              <a:rPr lang="en-GB" dirty="0" err="1" smtClean="0">
                <a:latin typeface="Segoe WP SemiLight"/>
                <a:cs typeface="Segoe WP SemiLight"/>
              </a:rPr>
              <a:t>Asegura</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todos</a:t>
            </a:r>
            <a:r>
              <a:rPr lang="en-GB" dirty="0" smtClean="0">
                <a:latin typeface="Segoe WP SemiLight"/>
                <a:cs typeface="Segoe WP SemiLight"/>
              </a:rPr>
              <a:t> los </a:t>
            </a:r>
            <a:r>
              <a:rPr lang="en-GB" dirty="0" err="1" smtClean="0">
                <a:latin typeface="Segoe WP SemiLight"/>
                <a:cs typeface="Segoe WP SemiLight"/>
              </a:rPr>
              <a:t>recursos</a:t>
            </a:r>
            <a:r>
              <a:rPr lang="en-GB" dirty="0" smtClean="0">
                <a:latin typeface="Segoe WP SemiLight"/>
                <a:cs typeface="Segoe WP SemiLight"/>
              </a:rPr>
              <a:t> </a:t>
            </a:r>
            <a:r>
              <a:rPr lang="en-GB" dirty="0" err="1" smtClean="0">
                <a:latin typeface="Segoe WP SemiLight"/>
                <a:cs typeface="Segoe WP SemiLight"/>
              </a:rPr>
              <a:t>necesarios</a:t>
            </a:r>
            <a:r>
              <a:rPr lang="en-GB" dirty="0" smtClean="0">
                <a:latin typeface="Segoe WP SemiLight"/>
                <a:cs typeface="Segoe WP SemiLight"/>
              </a:rPr>
              <a:t> </a:t>
            </a:r>
            <a:r>
              <a:rPr lang="en-GB" dirty="0" err="1" smtClean="0">
                <a:latin typeface="Segoe WP SemiLight"/>
                <a:cs typeface="Segoe WP SemiLight"/>
              </a:rPr>
              <a:t>estén</a:t>
            </a:r>
            <a:r>
              <a:rPr lang="en-GB" dirty="0" smtClean="0">
                <a:latin typeface="Segoe WP SemiLight"/>
                <a:cs typeface="Segoe WP SemiLight"/>
              </a:rPr>
              <a:t> </a:t>
            </a:r>
            <a:r>
              <a:rPr lang="en-GB" dirty="0" err="1" smtClean="0">
                <a:latin typeface="Segoe WP SemiLight"/>
                <a:cs typeface="Segoe WP SemiLight"/>
              </a:rPr>
              <a:t>disponibles</a:t>
            </a:r>
            <a:r>
              <a:rPr lang="en-GB" dirty="0" smtClean="0">
                <a:latin typeface="Segoe WP SemiLight"/>
                <a:cs typeface="Segoe WP SemiLight"/>
              </a:rPr>
              <a:t>.</a:t>
            </a:r>
            <a:endParaRPr lang="en-GB" dirty="0">
              <a:latin typeface="Segoe WP SemiLight"/>
              <a:cs typeface="Segoe WP SemiLight"/>
            </a:endParaRPr>
          </a:p>
          <a:p>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vez</a:t>
            </a:r>
            <a:r>
              <a:rPr lang="en-GB" dirty="0" smtClean="0">
                <a:latin typeface="Segoe WP SemiLight"/>
                <a:cs typeface="Segoe WP SemiLight"/>
              </a:rPr>
              <a:t> </a:t>
            </a:r>
            <a:r>
              <a:rPr lang="en-GB" dirty="0" err="1" smtClean="0">
                <a:latin typeface="Segoe WP SemiLight"/>
                <a:cs typeface="Segoe WP SemiLight"/>
              </a:rPr>
              <a:t>pasados</a:t>
            </a:r>
            <a:r>
              <a:rPr lang="en-GB" dirty="0" smtClean="0">
                <a:latin typeface="Segoe WP SemiLight"/>
                <a:cs typeface="Segoe WP SemiLight"/>
              </a:rPr>
              <a:t> los test </a:t>
            </a:r>
            <a:r>
              <a:rPr lang="en-GB" dirty="0" err="1" smtClean="0">
                <a:latin typeface="Segoe WP SemiLight"/>
                <a:cs typeface="Segoe WP SemiLight"/>
              </a:rPr>
              <a:t>automáticos</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pasa</a:t>
            </a:r>
            <a:r>
              <a:rPr lang="en-GB" dirty="0" smtClean="0">
                <a:latin typeface="Segoe WP SemiLight"/>
                <a:cs typeface="Segoe WP SemiLight"/>
              </a:rPr>
              <a:t> </a:t>
            </a:r>
            <a:r>
              <a:rPr lang="en-GB" dirty="0" err="1" smtClean="0">
                <a:latin typeface="Segoe WP SemiLight"/>
                <a:cs typeface="Segoe WP SemiLight"/>
              </a:rPr>
              <a:t>unos</a:t>
            </a:r>
            <a:r>
              <a:rPr lang="en-GB" dirty="0" smtClean="0">
                <a:latin typeface="Segoe WP SemiLight"/>
                <a:cs typeface="Segoe WP SemiLight"/>
              </a:rPr>
              <a:t> test </a:t>
            </a:r>
            <a:r>
              <a:rPr lang="en-GB" dirty="0" err="1" smtClean="0">
                <a:latin typeface="Segoe WP SemiLight"/>
                <a:cs typeface="Segoe WP SemiLight"/>
              </a:rPr>
              <a:t>manuales</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asegurar</a:t>
            </a:r>
            <a:r>
              <a:rPr lang="en-GB" dirty="0" smtClean="0">
                <a:latin typeface="Segoe WP SemiLight"/>
                <a:cs typeface="Segoe WP SemiLight"/>
              </a:rPr>
              <a:t> la </a:t>
            </a:r>
            <a:r>
              <a:rPr lang="en-GB" dirty="0" err="1" smtClean="0">
                <a:latin typeface="Segoe WP SemiLight"/>
                <a:cs typeface="Segoe WP SemiLight"/>
              </a:rPr>
              <a:t>apariencia</a:t>
            </a:r>
            <a:r>
              <a:rPr lang="en-GB" dirty="0" smtClean="0">
                <a:latin typeface="Segoe WP SemiLight"/>
                <a:cs typeface="Segoe WP SemiLight"/>
              </a:rPr>
              <a:t> y el </a:t>
            </a:r>
            <a:r>
              <a:rPr lang="en-GB" dirty="0" err="1" smtClean="0">
                <a:latin typeface="Segoe WP SemiLight"/>
                <a:cs typeface="Segoe WP SemiLight"/>
              </a:rPr>
              <a:t>comportamiento</a:t>
            </a:r>
            <a:r>
              <a:rPr lang="en-GB" dirty="0" smtClean="0">
                <a:latin typeface="Segoe WP SemiLight"/>
                <a:cs typeface="Segoe WP SemiLight"/>
              </a:rPr>
              <a:t> </a:t>
            </a:r>
            <a:r>
              <a:rPr lang="en-GB" dirty="0" err="1" smtClean="0">
                <a:latin typeface="Segoe WP SemiLight"/>
                <a:cs typeface="Segoe WP SemiLight"/>
              </a:rPr>
              <a:t>adecuado</a:t>
            </a:r>
            <a:r>
              <a:rPr lang="en-GB" dirty="0" smtClean="0">
                <a:latin typeface="Segoe WP SemiLight"/>
                <a:cs typeface="Segoe WP SemiLight"/>
              </a:rPr>
              <a:t>:</a:t>
            </a:r>
            <a:endParaRPr lang="en-GB" dirty="0">
              <a:latin typeface="Segoe WP SemiLight"/>
              <a:cs typeface="Segoe WP SemiLight"/>
            </a:endParaRPr>
          </a:p>
          <a:p>
            <a:pPr lvl="1"/>
            <a:r>
              <a:rPr lang="en-GB" dirty="0" smtClean="0">
                <a:latin typeface="Segoe WP SemiLight"/>
                <a:cs typeface="Segoe WP SemiLight"/>
              </a:rPr>
              <a:t>dormant</a:t>
            </a:r>
            <a:r>
              <a:rPr lang="en-GB" dirty="0">
                <a:latin typeface="Segoe WP SemiLight"/>
                <a:cs typeface="Segoe WP SemiLight"/>
              </a:rPr>
              <a:t>/</a:t>
            </a:r>
            <a:r>
              <a:rPr lang="en-GB" dirty="0" smtClean="0">
                <a:latin typeface="Segoe WP SemiLight"/>
                <a:cs typeface="Segoe WP SemiLight"/>
              </a:rPr>
              <a:t>tombstone</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84721"/>
          </a:xfrm>
        </p:spPr>
        <p:txBody>
          <a:bodyPr/>
          <a:lstStyle/>
          <a:p>
            <a:r>
              <a:rPr lang="en-GB" dirty="0" err="1" smtClean="0"/>
              <a:t>Validación</a:t>
            </a:r>
            <a:r>
              <a:rPr lang="en-GB" dirty="0" smtClean="0"/>
              <a:t> de la </a:t>
            </a:r>
            <a:r>
              <a:rPr lang="en-GB" dirty="0" err="1" smtClean="0"/>
              <a:t>Aplicación</a:t>
            </a:r>
            <a:endParaRPr lang="en-GB" dirty="0"/>
          </a:p>
        </p:txBody>
      </p:sp>
    </p:spTree>
    <p:extLst>
      <p:ext uri="{BB962C8B-B14F-4D97-AF65-F5344CB8AC3E}">
        <p14:creationId xmlns:p14="http://schemas.microsoft.com/office/powerpoint/2010/main" val="390181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457200" y="1540377"/>
            <a:ext cx="8229600" cy="2755900"/>
          </a:xfrm>
        </p:spPr>
        <p:txBody>
          <a:bodyPr/>
          <a:lstStyle/>
          <a:p>
            <a:r>
              <a:rPr lang="en-GB" dirty="0" smtClean="0">
                <a:latin typeface="Segoe WP SemiLight"/>
                <a:cs typeface="Segoe WP SemiLight"/>
              </a:rPr>
              <a:t>El </a:t>
            </a:r>
            <a:r>
              <a:rPr lang="en-GB" dirty="0" err="1" smtClean="0">
                <a:latin typeface="Segoe WP SemiLight"/>
                <a:cs typeface="Segoe WP SemiLight"/>
              </a:rPr>
              <a:t>proceso</a:t>
            </a:r>
            <a:r>
              <a:rPr lang="en-GB" dirty="0" smtClean="0">
                <a:latin typeface="Segoe WP SemiLight"/>
                <a:cs typeface="Segoe WP SemiLight"/>
              </a:rPr>
              <a:t> de </a:t>
            </a:r>
            <a:r>
              <a:rPr lang="en-GB" dirty="0" err="1" smtClean="0">
                <a:latin typeface="Segoe WP SemiLight"/>
                <a:cs typeface="Segoe WP SemiLight"/>
              </a:rPr>
              <a:t>certificación</a:t>
            </a:r>
            <a:r>
              <a:rPr lang="en-GB" dirty="0" smtClean="0">
                <a:latin typeface="Segoe WP SemiLight"/>
                <a:cs typeface="Segoe WP SemiLight"/>
              </a:rPr>
              <a:t> </a:t>
            </a:r>
            <a:r>
              <a:rPr lang="en-GB" dirty="0" err="1" smtClean="0">
                <a:latin typeface="Segoe WP SemiLight"/>
                <a:cs typeface="Segoe WP SemiLight"/>
              </a:rPr>
              <a:t>tarda</a:t>
            </a:r>
            <a:r>
              <a:rPr lang="en-GB" dirty="0" smtClean="0">
                <a:latin typeface="Segoe WP SemiLight"/>
                <a:cs typeface="Segoe WP SemiLight"/>
              </a:rPr>
              <a:t> </a:t>
            </a:r>
            <a:r>
              <a:rPr lang="en-GB" dirty="0" err="1" smtClean="0">
                <a:latin typeface="Segoe WP SemiLight"/>
                <a:cs typeface="Segoe WP SemiLight"/>
              </a:rPr>
              <a:t>unos</a:t>
            </a:r>
            <a:r>
              <a:rPr lang="en-GB" dirty="0" smtClean="0">
                <a:latin typeface="Segoe WP SemiLight"/>
                <a:cs typeface="Segoe WP SemiLight"/>
              </a:rPr>
              <a:t> </a:t>
            </a:r>
            <a:r>
              <a:rPr lang="en-GB" dirty="0" err="1" smtClean="0">
                <a:latin typeface="Segoe WP SemiLight"/>
                <a:cs typeface="Segoe WP SemiLight"/>
              </a:rPr>
              <a:t>días</a:t>
            </a:r>
            <a:r>
              <a:rPr lang="en-GB" dirty="0" smtClean="0">
                <a:latin typeface="Segoe WP SemiLight"/>
                <a:cs typeface="Segoe WP SemiLight"/>
              </a:rPr>
              <a:t>. En </a:t>
            </a:r>
            <a:r>
              <a:rPr lang="en-GB" dirty="0" err="1" smtClean="0">
                <a:latin typeface="Segoe WP SemiLight"/>
                <a:cs typeface="Segoe WP SemiLight"/>
              </a:rPr>
              <a:t>caso</a:t>
            </a:r>
            <a:r>
              <a:rPr lang="en-GB" dirty="0" smtClean="0">
                <a:latin typeface="Segoe WP SemiLight"/>
                <a:cs typeface="Segoe WP SemiLight"/>
              </a:rPr>
              <a:t> de </a:t>
            </a:r>
            <a:r>
              <a:rPr lang="en-GB" dirty="0" err="1" smtClean="0">
                <a:latin typeface="Segoe WP SemiLight"/>
                <a:cs typeface="Segoe WP SemiLight"/>
              </a:rPr>
              <a:t>fallos</a:t>
            </a:r>
            <a:r>
              <a:rPr lang="en-GB" dirty="0" smtClean="0">
                <a:latin typeface="Segoe WP SemiLight"/>
                <a:cs typeface="Segoe WP SemiLight"/>
              </a:rPr>
              <a:t>, se genera un </a:t>
            </a:r>
            <a:r>
              <a:rPr lang="en-GB" dirty="0" err="1" smtClean="0">
                <a:latin typeface="Segoe WP SemiLight"/>
                <a:cs typeface="Segoe WP SemiLight"/>
              </a:rPr>
              <a:t>informe</a:t>
            </a:r>
            <a:r>
              <a:rPr lang="en-GB" dirty="0" smtClean="0">
                <a:latin typeface="Segoe WP SemiLight"/>
                <a:cs typeface="Segoe WP SemiLight"/>
              </a:rPr>
              <a:t> </a:t>
            </a:r>
            <a:r>
              <a:rPr lang="en-GB" dirty="0" err="1" smtClean="0">
                <a:latin typeface="Segoe WP SemiLight"/>
                <a:cs typeface="Segoe WP SemiLight"/>
              </a:rPr>
              <a:t>completo</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se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utilizar</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solucionar</a:t>
            </a:r>
            <a:r>
              <a:rPr lang="en-GB" dirty="0" smtClean="0">
                <a:latin typeface="Segoe WP SemiLight"/>
                <a:cs typeface="Segoe WP SemiLight"/>
              </a:rPr>
              <a:t> los </a:t>
            </a:r>
            <a:r>
              <a:rPr lang="en-GB" dirty="0" err="1" smtClean="0">
                <a:latin typeface="Segoe WP SemiLight"/>
                <a:cs typeface="Segoe WP SemiLight"/>
              </a:rPr>
              <a:t>errores</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Se </a:t>
            </a:r>
            <a:r>
              <a:rPr lang="en-GB" dirty="0" err="1" smtClean="0">
                <a:latin typeface="Segoe WP SemiLight"/>
                <a:cs typeface="Segoe WP SemiLight"/>
              </a:rPr>
              <a:t>incluye</a:t>
            </a:r>
            <a:r>
              <a:rPr lang="en-GB" dirty="0" smtClean="0">
                <a:latin typeface="Segoe WP SemiLight"/>
                <a:cs typeface="Segoe WP SemiLight"/>
              </a:rPr>
              <a:t> </a:t>
            </a:r>
            <a:r>
              <a:rPr lang="en-GB" dirty="0" err="1" smtClean="0">
                <a:latin typeface="Segoe WP SemiLight"/>
                <a:cs typeface="Segoe WP SemiLight"/>
              </a:rPr>
              <a:t>información</a:t>
            </a:r>
            <a:r>
              <a:rPr lang="en-GB" dirty="0" smtClean="0">
                <a:latin typeface="Segoe WP SemiLight"/>
                <a:cs typeface="Segoe WP SemiLight"/>
              </a:rPr>
              <a:t> </a:t>
            </a:r>
            <a:r>
              <a:rPr lang="en-GB" dirty="0" err="1" smtClean="0">
                <a:latin typeface="Segoe WP SemiLight"/>
                <a:cs typeface="Segoe WP SemiLight"/>
              </a:rPr>
              <a:t>específica</a:t>
            </a:r>
            <a:r>
              <a:rPr lang="en-GB" dirty="0" smtClean="0">
                <a:latin typeface="Segoe WP SemiLight"/>
                <a:cs typeface="Segoe WP SemiLight"/>
              </a:rPr>
              <a:t> de los </a:t>
            </a:r>
            <a:r>
              <a:rPr lang="en-GB" dirty="0" err="1" smtClean="0">
                <a:latin typeface="Segoe WP SemiLight"/>
                <a:cs typeface="Segoe WP SemiLight"/>
              </a:rPr>
              <a:t>problemas</a:t>
            </a:r>
            <a:r>
              <a:rPr lang="en-GB" dirty="0" smtClean="0">
                <a:latin typeface="Segoe WP SemiLight"/>
                <a:cs typeface="Segoe WP SemiLight"/>
              </a:rPr>
              <a:t> </a:t>
            </a:r>
            <a:r>
              <a:rPr lang="en-GB" dirty="0" err="1" smtClean="0">
                <a:latin typeface="Segoe WP SemiLight"/>
                <a:cs typeface="Segoe WP SemiLight"/>
              </a:rPr>
              <a:t>identificados</a:t>
            </a:r>
            <a:r>
              <a:rPr lang="en-GB" dirty="0" smtClean="0">
                <a:latin typeface="Segoe WP SemiLight"/>
                <a:cs typeface="Segoe WP SemiLight"/>
              </a:rPr>
              <a:t>.</a:t>
            </a:r>
            <a:endParaRPr lang="en-GB" dirty="0">
              <a:latin typeface="Segoe WP SemiLight"/>
              <a:cs typeface="Segoe WP SemiLight"/>
            </a:endParaRPr>
          </a:p>
          <a:p>
            <a:r>
              <a:rPr lang="en-GB" dirty="0" err="1" smtClean="0">
                <a:latin typeface="Segoe WP SemiLight"/>
                <a:cs typeface="Segoe WP SemiLight"/>
              </a:rPr>
              <a:t>Cuando</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se </a:t>
            </a:r>
            <a:r>
              <a:rPr lang="en-GB" dirty="0" err="1" smtClean="0">
                <a:latin typeface="Segoe WP SemiLight"/>
                <a:cs typeface="Segoe WP SemiLight"/>
              </a:rPr>
              <a:t>envía</a:t>
            </a:r>
            <a:r>
              <a:rPr lang="en-GB" dirty="0" smtClean="0">
                <a:latin typeface="Segoe WP SemiLight"/>
                <a:cs typeface="Segoe WP SemiLight"/>
              </a:rPr>
              <a:t> de </a:t>
            </a:r>
            <a:r>
              <a:rPr lang="en-GB" dirty="0" err="1" smtClean="0">
                <a:latin typeface="Segoe WP SemiLight"/>
                <a:cs typeface="Segoe WP SemiLight"/>
              </a:rPr>
              <a:t>nuevo</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nuevas</a:t>
            </a:r>
            <a:r>
              <a:rPr lang="en-GB" dirty="0" smtClean="0">
                <a:latin typeface="Segoe WP SemiLight"/>
                <a:cs typeface="Segoe WP SemiLight"/>
              </a:rPr>
              <a:t> </a:t>
            </a:r>
            <a:r>
              <a:rPr lang="en-GB" dirty="0" err="1" smtClean="0">
                <a:latin typeface="Segoe WP SemiLight"/>
                <a:cs typeface="Segoe WP SemiLight"/>
              </a:rPr>
              <a:t>pruebas</a:t>
            </a:r>
            <a:r>
              <a:rPr lang="en-GB" dirty="0" smtClean="0">
                <a:latin typeface="Segoe WP SemiLight"/>
                <a:cs typeface="Segoe WP SemiLight"/>
              </a:rPr>
              <a:t> se </a:t>
            </a:r>
            <a:r>
              <a:rPr lang="en-GB" dirty="0" err="1" smtClean="0">
                <a:latin typeface="Segoe WP SemiLight"/>
                <a:cs typeface="Segoe WP SemiLight"/>
              </a:rPr>
              <a:t>centrarán</a:t>
            </a:r>
            <a:r>
              <a:rPr lang="en-GB" dirty="0" smtClean="0">
                <a:latin typeface="Segoe WP SemiLight"/>
                <a:cs typeface="Segoe WP SemiLight"/>
              </a:rPr>
              <a:t> </a:t>
            </a:r>
            <a:r>
              <a:rPr lang="en-GB" dirty="0" err="1" smtClean="0">
                <a:latin typeface="Segoe WP SemiLight"/>
                <a:cs typeface="Segoe WP SemiLight"/>
              </a:rPr>
              <a:t>sólo</a:t>
            </a:r>
            <a:r>
              <a:rPr lang="en-GB" dirty="0" smtClean="0">
                <a:latin typeface="Segoe WP SemiLight"/>
                <a:cs typeface="Segoe WP SemiLight"/>
              </a:rPr>
              <a:t> en </a:t>
            </a:r>
            <a:r>
              <a:rPr lang="en-GB" dirty="0" err="1" smtClean="0">
                <a:latin typeface="Segoe WP SemiLight"/>
                <a:cs typeface="Segoe WP SemiLight"/>
              </a:rPr>
              <a:t>aquellas</a:t>
            </a:r>
            <a:r>
              <a:rPr lang="en-GB" dirty="0" smtClean="0">
                <a:latin typeface="Segoe WP SemiLight"/>
                <a:cs typeface="Segoe WP SemiLight"/>
              </a:rPr>
              <a:t> </a:t>
            </a:r>
            <a:r>
              <a:rPr lang="en-GB" dirty="0" err="1" smtClean="0">
                <a:latin typeface="Segoe WP SemiLight"/>
                <a:cs typeface="Segoe WP SemiLight"/>
              </a:rPr>
              <a:t>partes</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han</a:t>
            </a:r>
            <a:r>
              <a:rPr lang="en-GB" dirty="0" smtClean="0">
                <a:latin typeface="Segoe WP SemiLight"/>
                <a:cs typeface="Segoe WP SemiLight"/>
              </a:rPr>
              <a:t> </a:t>
            </a:r>
            <a:r>
              <a:rPr lang="en-GB" dirty="0" err="1" smtClean="0">
                <a:latin typeface="Segoe WP SemiLight"/>
                <a:cs typeface="Segoe WP SemiLight"/>
              </a:rPr>
              <a:t>cambiado</a:t>
            </a:r>
            <a:r>
              <a:rPr lang="en-GB" dirty="0" smtClean="0">
                <a:latin typeface="Segoe WP SemiLight"/>
                <a:cs typeface="Segoe WP SemiLight"/>
              </a:rPr>
              <a:t>.</a:t>
            </a:r>
            <a:endParaRPr lang="en-GB" dirty="0">
              <a:latin typeface="Segoe WP SemiLight"/>
              <a:cs typeface="Segoe WP SemiLight"/>
            </a:endParaRPr>
          </a:p>
          <a:p>
            <a:endParaRPr lang="en-GB" dirty="0"/>
          </a:p>
        </p:txBody>
      </p:sp>
      <p:sp>
        <p:nvSpPr>
          <p:cNvPr id="2" name="Title 1"/>
          <p:cNvSpPr>
            <a:spLocks noGrp="1"/>
          </p:cNvSpPr>
          <p:nvPr>
            <p:ph type="title"/>
          </p:nvPr>
        </p:nvSpPr>
        <p:spPr>
          <a:xfrm>
            <a:off x="457200" y="401955"/>
            <a:ext cx="8229600" cy="384721"/>
          </a:xfrm>
        </p:spPr>
        <p:txBody>
          <a:bodyPr/>
          <a:lstStyle/>
          <a:p>
            <a:r>
              <a:rPr lang="en-GB" dirty="0" err="1" smtClean="0"/>
              <a:t>Resultados</a:t>
            </a:r>
            <a:r>
              <a:rPr lang="en-GB" dirty="0" smtClean="0"/>
              <a:t> de la </a:t>
            </a:r>
            <a:r>
              <a:rPr lang="en-GB" dirty="0" err="1" smtClean="0"/>
              <a:t>Validación</a:t>
            </a:r>
            <a:endParaRPr lang="en-GB" dirty="0"/>
          </a:p>
        </p:txBody>
      </p:sp>
      <p:sp>
        <p:nvSpPr>
          <p:cNvPr id="4" name="Slide Number Placeholder 3"/>
          <p:cNvSpPr>
            <a:spLocks noGrp="1"/>
          </p:cNvSpPr>
          <p:nvPr>
            <p:ph type="sldNum" sz="quarter" idx="20"/>
          </p:nvPr>
        </p:nvSpPr>
        <p:spPr/>
        <p:txBody>
          <a:bodyPr/>
          <a:lstStyle/>
          <a:p>
            <a:fld id="{A058FB3F-E98E-4320-9AC6-4B74201C9C02}" type="slidenum">
              <a:rPr lang="en-GB" smtClean="0"/>
              <a:pPr/>
              <a:t>51</a:t>
            </a:fld>
            <a:endParaRPr lang="en-GB" dirty="0"/>
          </a:p>
        </p:txBody>
      </p:sp>
    </p:spTree>
    <p:extLst>
      <p:ext uri="{BB962C8B-B14F-4D97-AF65-F5344CB8AC3E}">
        <p14:creationId xmlns:p14="http://schemas.microsoft.com/office/powerpoint/2010/main" val="199664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253"/>
            <a:ext cx="8229600" cy="387798"/>
          </a:xfrm>
        </p:spPr>
        <p:txBody>
          <a:bodyPr/>
          <a:lstStyle/>
          <a:p>
            <a:r>
              <a:rPr lang="en-GB" dirty="0" smtClean="0"/>
              <a:t>Betas </a:t>
            </a:r>
            <a:r>
              <a:rPr lang="en-GB" dirty="0" err="1" smtClean="0"/>
              <a:t>Privadas</a:t>
            </a:r>
            <a:endParaRPr lang="en-GB" dirty="0"/>
          </a:p>
        </p:txBody>
      </p:sp>
      <p:sp>
        <p:nvSpPr>
          <p:cNvPr id="3" name="Content Placeholder 2"/>
          <p:cNvSpPr>
            <a:spLocks noGrp="1"/>
          </p:cNvSpPr>
          <p:nvPr>
            <p:ph type="body" sz="quarter" idx="12"/>
          </p:nvPr>
        </p:nvSpPr>
        <p:spPr>
          <a:xfrm>
            <a:off x="381000" y="3371454"/>
            <a:ext cx="7590334" cy="1405192"/>
          </a:xfrm>
        </p:spPr>
        <p:txBody>
          <a:bodyPr/>
          <a:lstStyle/>
          <a:p>
            <a:r>
              <a:rPr lang="en-GB" dirty="0" smtClean="0">
                <a:latin typeface="Segoe WP SemiLight"/>
                <a:cs typeface="Segoe WP SemiLight"/>
              </a:rPr>
              <a:t>Las </a:t>
            </a:r>
            <a:r>
              <a:rPr lang="en-GB" dirty="0" err="1" smtClean="0">
                <a:latin typeface="Segoe WP SemiLight"/>
                <a:cs typeface="Segoe WP SemiLight"/>
              </a:rPr>
              <a:t>Aplicaciones</a:t>
            </a:r>
            <a:r>
              <a:rPr lang="en-GB" dirty="0" smtClean="0">
                <a:latin typeface="Segoe WP SemiLight"/>
                <a:cs typeface="Segoe WP SemiLight"/>
              </a:rPr>
              <a:t> se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enviar</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betas </a:t>
            </a:r>
            <a:r>
              <a:rPr lang="en-GB" dirty="0" err="1" smtClean="0">
                <a:latin typeface="Segoe WP SemiLight"/>
                <a:cs typeface="Segoe WP SemiLight"/>
              </a:rPr>
              <a:t>privadas</a:t>
            </a:r>
            <a:r>
              <a:rPr lang="en-GB" dirty="0" smtClean="0">
                <a:latin typeface="Segoe WP SemiLight"/>
                <a:cs typeface="Segoe WP SemiLight"/>
              </a:rPr>
              <a:t>.</a:t>
            </a:r>
          </a:p>
          <a:p>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enviar</a:t>
            </a:r>
            <a:r>
              <a:rPr lang="en-GB" dirty="0" smtClean="0">
                <a:latin typeface="Segoe WP SemiLight"/>
                <a:cs typeface="Segoe WP SemiLight"/>
              </a:rPr>
              <a:t> </a:t>
            </a:r>
            <a:r>
              <a:rPr lang="en-GB" dirty="0" err="1" smtClean="0">
                <a:latin typeface="Segoe WP SemiLight"/>
                <a:cs typeface="Segoe WP SemiLight"/>
              </a:rPr>
              <a:t>invitaciones</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email hasta un </a:t>
            </a:r>
            <a:r>
              <a:rPr lang="en-GB" dirty="0" err="1" smtClean="0">
                <a:latin typeface="Segoe WP SemiLight"/>
                <a:cs typeface="Segoe WP SemiLight"/>
              </a:rPr>
              <a:t>máximo</a:t>
            </a:r>
            <a:r>
              <a:rPr lang="en-GB" dirty="0" smtClean="0">
                <a:latin typeface="Segoe WP SemiLight"/>
                <a:cs typeface="Segoe WP SemiLight"/>
              </a:rPr>
              <a:t> de 10,000 testers </a:t>
            </a:r>
            <a:r>
              <a:rPr lang="en-GB" dirty="0" err="1" smtClean="0">
                <a:latin typeface="Segoe WP SemiLight"/>
                <a:cs typeface="Segoe WP SemiLight"/>
              </a:rPr>
              <a:t>quienes</a:t>
            </a:r>
            <a:r>
              <a:rPr lang="en-GB" dirty="0" smtClean="0">
                <a:latin typeface="Segoe WP SemiLight"/>
                <a:cs typeface="Segoe WP SemiLight"/>
              </a:rPr>
              <a:t> </a:t>
            </a:r>
            <a:r>
              <a:rPr lang="en-GB" dirty="0" err="1" smtClean="0">
                <a:latin typeface="Segoe WP SemiLight"/>
                <a:cs typeface="Segoe WP SemiLight"/>
              </a:rPr>
              <a:t>recibirán</a:t>
            </a:r>
            <a:r>
              <a:rPr lang="en-GB" dirty="0" smtClean="0">
                <a:latin typeface="Segoe WP SemiLight"/>
                <a:cs typeface="Segoe WP SemiLight"/>
              </a:rPr>
              <a:t> un enlace a la beta.</a:t>
            </a:r>
          </a:p>
          <a:p>
            <a:r>
              <a:rPr lang="en-GB" dirty="0" smtClean="0">
                <a:latin typeface="Segoe WP SemiLight"/>
                <a:cs typeface="Segoe WP SemiLight"/>
              </a:rPr>
              <a:t>Los testers </a:t>
            </a:r>
            <a:r>
              <a:rPr lang="en-GB" dirty="0" err="1" smtClean="0">
                <a:latin typeface="Segoe WP SemiLight"/>
                <a:cs typeface="Segoe WP SemiLight"/>
              </a:rPr>
              <a:t>contarán</a:t>
            </a:r>
            <a:r>
              <a:rPr lang="en-GB" dirty="0" smtClean="0">
                <a:latin typeface="Segoe WP SemiLight"/>
                <a:cs typeface="Segoe WP SemiLight"/>
              </a:rPr>
              <a:t> con hasta 90 </a:t>
            </a:r>
            <a:r>
              <a:rPr lang="en-GB" dirty="0" err="1" smtClean="0">
                <a:latin typeface="Segoe WP SemiLight"/>
                <a:cs typeface="Segoe WP SemiLight"/>
              </a:rPr>
              <a:t>días</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probar</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y </a:t>
            </a:r>
            <a:r>
              <a:rPr lang="en-GB" dirty="0" err="1" smtClean="0">
                <a:latin typeface="Segoe WP SemiLight"/>
                <a:cs typeface="Segoe WP SemiLight"/>
              </a:rPr>
              <a:t>proporcionarte</a:t>
            </a:r>
            <a:r>
              <a:rPr lang="en-GB" dirty="0" smtClean="0">
                <a:latin typeface="Segoe WP SemiLight"/>
                <a:cs typeface="Segoe WP SemiLight"/>
              </a:rPr>
              <a:t> feedback </a:t>
            </a:r>
          </a:p>
          <a:p>
            <a:endParaRPr lang="en-GB" dirty="0" smtClean="0"/>
          </a:p>
          <a:p>
            <a:endParaRPr lang="en-GB" dirty="0"/>
          </a:p>
        </p:txBody>
      </p:sp>
      <p:sp>
        <p:nvSpPr>
          <p:cNvPr id="4" name="Slide Number Placeholder 3"/>
          <p:cNvSpPr>
            <a:spLocks noGrp="1"/>
          </p:cNvSpPr>
          <p:nvPr>
            <p:ph type="sldNum" sz="quarter" idx="4294967295"/>
          </p:nvPr>
        </p:nvSpPr>
        <p:spPr>
          <a:xfrm>
            <a:off x="7250114" y="4823223"/>
            <a:ext cx="1893887" cy="182165"/>
          </a:xfrm>
        </p:spPr>
        <p:txBody>
          <a:bodyPr/>
          <a:lstStyle/>
          <a:p>
            <a:fld id="{A058FB3F-E98E-4320-9AC6-4B74201C9C02}" type="slidenum">
              <a:rPr lang="en-GB" smtClean="0"/>
              <a:pPr/>
              <a:t>52</a:t>
            </a:fld>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16" y="752373"/>
            <a:ext cx="5458480" cy="2584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7121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457200" y="1329666"/>
            <a:ext cx="6057900" cy="2755900"/>
          </a:xfrm>
        </p:spPr>
        <p:txBody>
          <a:bodyPr/>
          <a:lstStyle/>
          <a:p>
            <a:r>
              <a:rPr lang="en-GB" sz="1400" dirty="0" err="1" smtClean="0">
                <a:latin typeface="Segoe WP SemiLight"/>
                <a:cs typeface="Segoe WP SemiLight"/>
              </a:rPr>
              <a:t>Cuando</a:t>
            </a:r>
            <a:r>
              <a:rPr lang="en-GB" sz="1400" dirty="0" smtClean="0">
                <a:latin typeface="Segoe WP SemiLight"/>
                <a:cs typeface="Segoe WP SemiLight"/>
              </a:rPr>
              <a:t> </a:t>
            </a:r>
            <a:r>
              <a:rPr lang="en-GB" sz="1400" dirty="0" err="1" smtClean="0">
                <a:latin typeface="Segoe WP SemiLight"/>
                <a:cs typeface="Segoe WP SemiLight"/>
              </a:rPr>
              <a:t>envías</a:t>
            </a:r>
            <a:r>
              <a:rPr lang="en-GB" sz="1400" dirty="0" smtClean="0">
                <a:latin typeface="Segoe WP SemiLight"/>
                <a:cs typeface="Segoe WP SemiLight"/>
              </a:rPr>
              <a:t> </a:t>
            </a:r>
            <a:r>
              <a:rPr lang="en-GB" sz="1400" dirty="0" err="1" smtClean="0">
                <a:latin typeface="Segoe WP SemiLight"/>
                <a:cs typeface="Segoe WP SemiLight"/>
              </a:rPr>
              <a:t>una</a:t>
            </a:r>
            <a:r>
              <a:rPr lang="en-GB" sz="1400" dirty="0" smtClean="0">
                <a:latin typeface="Segoe WP SemiLight"/>
                <a:cs typeface="Segoe WP SemiLight"/>
              </a:rPr>
              <a:t> </a:t>
            </a:r>
            <a:r>
              <a:rPr lang="en-GB" sz="1400" dirty="0" err="1" smtClean="0">
                <a:latin typeface="Segoe WP SemiLight"/>
                <a:cs typeface="Segoe WP SemiLight"/>
              </a:rPr>
              <a:t>Aplicación</a:t>
            </a:r>
            <a:r>
              <a:rPr lang="en-GB" sz="1400" dirty="0" smtClean="0">
                <a:latin typeface="Segoe WP SemiLight"/>
                <a:cs typeface="Segoe WP SemiLight"/>
              </a:rPr>
              <a:t> a la </a:t>
            </a:r>
            <a:r>
              <a:rPr lang="en-GB" sz="1400" dirty="0" err="1" smtClean="0">
                <a:latin typeface="Segoe WP SemiLight"/>
                <a:cs typeface="Segoe WP SemiLight"/>
              </a:rPr>
              <a:t>tienda</a:t>
            </a:r>
            <a:r>
              <a:rPr lang="en-GB" sz="1400" dirty="0" smtClean="0">
                <a:latin typeface="Segoe WP SemiLight"/>
                <a:cs typeface="Segoe WP SemiLight"/>
              </a:rPr>
              <a:t> </a:t>
            </a:r>
            <a:r>
              <a:rPr lang="en-GB" sz="1400" dirty="0" err="1" smtClean="0">
                <a:latin typeface="Segoe WP SemiLight"/>
                <a:cs typeface="Segoe WP SemiLight"/>
              </a:rPr>
              <a:t>puedes</a:t>
            </a:r>
            <a:r>
              <a:rPr lang="en-GB" sz="1400" dirty="0" smtClean="0">
                <a:latin typeface="Segoe WP SemiLight"/>
                <a:cs typeface="Segoe WP SemiLight"/>
              </a:rPr>
              <a:t> </a:t>
            </a:r>
            <a:r>
              <a:rPr lang="en-GB" sz="1400" dirty="0" err="1" smtClean="0">
                <a:latin typeface="Segoe WP SemiLight"/>
                <a:cs typeface="Segoe WP SemiLight"/>
              </a:rPr>
              <a:t>marcarla</a:t>
            </a:r>
            <a:r>
              <a:rPr lang="en-GB" sz="1400" dirty="0" smtClean="0">
                <a:latin typeface="Segoe WP SemiLight"/>
                <a:cs typeface="Segoe WP SemiLight"/>
              </a:rPr>
              <a:t> </a:t>
            </a:r>
            <a:r>
              <a:rPr lang="en-GB" sz="1400" dirty="0" err="1" smtClean="0">
                <a:latin typeface="Segoe WP SemiLight"/>
                <a:cs typeface="Segoe WP SemiLight"/>
              </a:rPr>
              <a:t>como</a:t>
            </a:r>
            <a:r>
              <a:rPr lang="en-GB" sz="1400" dirty="0" smtClean="0">
                <a:latin typeface="Segoe WP SemiLight"/>
                <a:cs typeface="Segoe WP SemiLight"/>
              </a:rPr>
              <a:t> </a:t>
            </a:r>
            <a:r>
              <a:rPr lang="en-GB" sz="1400" dirty="0" err="1" smtClean="0">
                <a:latin typeface="Segoe WP SemiLight"/>
                <a:cs typeface="Segoe WP SemiLight"/>
              </a:rPr>
              <a:t>oculta</a:t>
            </a:r>
            <a:r>
              <a:rPr lang="en-GB" sz="1400" dirty="0" smtClean="0">
                <a:latin typeface="Segoe WP SemiLight"/>
                <a:cs typeface="Segoe WP SemiLight"/>
              </a:rPr>
              <a:t>:</a:t>
            </a:r>
          </a:p>
          <a:p>
            <a:pPr lvl="1"/>
            <a:r>
              <a:rPr lang="en-GB" sz="1200" dirty="0" smtClean="0">
                <a:latin typeface="Segoe WP SemiLight"/>
                <a:cs typeface="Segoe WP SemiLight"/>
              </a:rPr>
              <a:t>No </a:t>
            </a:r>
            <a:r>
              <a:rPr lang="en-GB" sz="1200" dirty="0" err="1" smtClean="0">
                <a:latin typeface="Segoe WP SemiLight"/>
                <a:cs typeface="Segoe WP SemiLight"/>
              </a:rPr>
              <a:t>aparecerá</a:t>
            </a:r>
            <a:r>
              <a:rPr lang="en-GB" sz="1200" dirty="0" smtClean="0">
                <a:latin typeface="Segoe WP SemiLight"/>
                <a:cs typeface="Segoe WP SemiLight"/>
              </a:rPr>
              <a:t> en </a:t>
            </a:r>
            <a:r>
              <a:rPr lang="en-GB" sz="1200" dirty="0" err="1" smtClean="0">
                <a:latin typeface="Segoe WP SemiLight"/>
                <a:cs typeface="Segoe WP SemiLight"/>
              </a:rPr>
              <a:t>ninguna</a:t>
            </a:r>
            <a:r>
              <a:rPr lang="en-GB" sz="1200" dirty="0" smtClean="0">
                <a:latin typeface="Segoe WP SemiLight"/>
                <a:cs typeface="Segoe WP SemiLight"/>
              </a:rPr>
              <a:t> </a:t>
            </a:r>
            <a:r>
              <a:rPr lang="en-GB" sz="1200" dirty="0" err="1" smtClean="0">
                <a:latin typeface="Segoe WP SemiLight"/>
                <a:cs typeface="Segoe WP SemiLight"/>
              </a:rPr>
              <a:t>lista</a:t>
            </a:r>
            <a:r>
              <a:rPr lang="en-GB" sz="1200" dirty="0" smtClean="0">
                <a:latin typeface="Segoe WP SemiLight"/>
                <a:cs typeface="Segoe WP SemiLight"/>
              </a:rPr>
              <a:t> de la </a:t>
            </a:r>
            <a:r>
              <a:rPr lang="en-GB" sz="1200" dirty="0" err="1" smtClean="0">
                <a:latin typeface="Segoe WP SemiLight"/>
                <a:cs typeface="Segoe WP SemiLight"/>
              </a:rPr>
              <a:t>tienda</a:t>
            </a:r>
            <a:r>
              <a:rPr lang="en-GB" sz="1200" dirty="0" smtClean="0">
                <a:latin typeface="Segoe WP SemiLight"/>
                <a:cs typeface="Segoe WP SemiLight"/>
              </a:rPr>
              <a:t> </a:t>
            </a:r>
            <a:r>
              <a:rPr lang="en-GB" sz="1200" dirty="0" err="1" smtClean="0">
                <a:latin typeface="Segoe WP SemiLight"/>
                <a:cs typeface="Segoe WP SemiLight"/>
              </a:rPr>
              <a:t>ni</a:t>
            </a:r>
            <a:r>
              <a:rPr lang="en-GB" sz="1200" dirty="0" smtClean="0">
                <a:latin typeface="Segoe WP SemiLight"/>
                <a:cs typeface="Segoe WP SemiLight"/>
              </a:rPr>
              <a:t> </a:t>
            </a:r>
            <a:r>
              <a:rPr lang="en-GB" sz="1200" dirty="0" err="1" smtClean="0">
                <a:latin typeface="Segoe WP SemiLight"/>
                <a:cs typeface="Segoe WP SemiLight"/>
              </a:rPr>
              <a:t>tampoco</a:t>
            </a:r>
            <a:r>
              <a:rPr lang="en-GB" sz="1200" dirty="0" smtClean="0">
                <a:latin typeface="Segoe WP SemiLight"/>
                <a:cs typeface="Segoe WP SemiLight"/>
              </a:rPr>
              <a:t> en </a:t>
            </a:r>
            <a:r>
              <a:rPr lang="en-GB" sz="1200" dirty="0" err="1" smtClean="0">
                <a:latin typeface="Segoe WP SemiLight"/>
                <a:cs typeface="Segoe WP SemiLight"/>
              </a:rPr>
              <a:t>búsquedas</a:t>
            </a:r>
            <a:r>
              <a:rPr lang="en-GB" sz="1200" dirty="0" smtClean="0">
                <a:latin typeface="Segoe WP SemiLight"/>
                <a:cs typeface="Segoe WP SemiLight"/>
              </a:rPr>
              <a:t>.</a:t>
            </a:r>
          </a:p>
          <a:p>
            <a:pPr lvl="1"/>
            <a:r>
              <a:rPr lang="en-GB" sz="1200" dirty="0" err="1" smtClean="0">
                <a:latin typeface="Segoe WP SemiLight"/>
                <a:cs typeface="Segoe WP SemiLight"/>
              </a:rPr>
              <a:t>Pasará</a:t>
            </a:r>
            <a:r>
              <a:rPr lang="en-GB" sz="1200" dirty="0" smtClean="0">
                <a:latin typeface="Segoe WP SemiLight"/>
                <a:cs typeface="Segoe WP SemiLight"/>
              </a:rPr>
              <a:t> </a:t>
            </a:r>
            <a:r>
              <a:rPr lang="en-GB" sz="1200" dirty="0" err="1" smtClean="0">
                <a:latin typeface="Segoe WP SemiLight"/>
                <a:cs typeface="Segoe WP SemiLight"/>
              </a:rPr>
              <a:t>las</a:t>
            </a:r>
            <a:r>
              <a:rPr lang="en-GB" sz="1200" dirty="0" smtClean="0">
                <a:latin typeface="Segoe WP SemiLight"/>
                <a:cs typeface="Segoe WP SemiLight"/>
              </a:rPr>
              <a:t> </a:t>
            </a:r>
            <a:r>
              <a:rPr lang="en-GB" sz="1200" dirty="0" err="1" smtClean="0">
                <a:latin typeface="Segoe WP SemiLight"/>
                <a:cs typeface="Segoe WP SemiLight"/>
              </a:rPr>
              <a:t>verificaciones</a:t>
            </a:r>
            <a:r>
              <a:rPr lang="en-GB" sz="1200" dirty="0" smtClean="0">
                <a:latin typeface="Segoe WP SemiLight"/>
                <a:cs typeface="Segoe WP SemiLight"/>
              </a:rPr>
              <a:t> y </a:t>
            </a:r>
            <a:r>
              <a:rPr lang="en-GB" sz="1200" dirty="0" err="1" smtClean="0">
                <a:latin typeface="Segoe WP SemiLight"/>
                <a:cs typeface="Segoe WP SemiLight"/>
              </a:rPr>
              <a:t>certificaciones</a:t>
            </a:r>
            <a:r>
              <a:rPr lang="en-GB" sz="1200" dirty="0" smtClean="0">
                <a:latin typeface="Segoe WP SemiLight"/>
                <a:cs typeface="Segoe WP SemiLight"/>
              </a:rPr>
              <a:t> </a:t>
            </a:r>
            <a:r>
              <a:rPr lang="en-GB" sz="1200" dirty="0" err="1" smtClean="0">
                <a:latin typeface="Segoe WP SemiLight"/>
                <a:cs typeface="Segoe WP SemiLight"/>
              </a:rPr>
              <a:t>correspondientes</a:t>
            </a:r>
            <a:r>
              <a:rPr lang="en-GB" sz="1200" dirty="0" smtClean="0">
                <a:latin typeface="Segoe WP SemiLight"/>
                <a:cs typeface="Segoe WP SemiLight"/>
              </a:rPr>
              <a:t> de la </a:t>
            </a:r>
            <a:r>
              <a:rPr lang="en-GB" sz="1200" dirty="0" err="1" smtClean="0">
                <a:latin typeface="Segoe WP SemiLight"/>
                <a:cs typeface="Segoe WP SemiLight"/>
              </a:rPr>
              <a:t>misma</a:t>
            </a:r>
            <a:r>
              <a:rPr lang="en-GB" sz="1200" dirty="0" smtClean="0">
                <a:latin typeface="Segoe WP SemiLight"/>
                <a:cs typeface="Segoe WP SemiLight"/>
              </a:rPr>
              <a:t> </a:t>
            </a:r>
            <a:r>
              <a:rPr lang="en-GB" sz="1200" dirty="0" err="1" smtClean="0">
                <a:latin typeface="Segoe WP SemiLight"/>
                <a:cs typeface="Segoe WP SemiLight"/>
              </a:rPr>
              <a:t>manera</a:t>
            </a:r>
            <a:r>
              <a:rPr lang="en-GB" sz="1200" dirty="0" smtClean="0">
                <a:latin typeface="Segoe WP SemiLight"/>
                <a:cs typeface="Segoe WP SemiLight"/>
              </a:rPr>
              <a:t> </a:t>
            </a:r>
            <a:r>
              <a:rPr lang="en-GB" sz="1200" dirty="0" err="1" smtClean="0">
                <a:latin typeface="Segoe WP SemiLight"/>
                <a:cs typeface="Segoe WP SemiLight"/>
              </a:rPr>
              <a:t>que</a:t>
            </a:r>
            <a:r>
              <a:rPr lang="en-GB" sz="1200" dirty="0" smtClean="0">
                <a:latin typeface="Segoe WP SemiLight"/>
                <a:cs typeface="Segoe WP SemiLight"/>
              </a:rPr>
              <a:t> </a:t>
            </a:r>
            <a:r>
              <a:rPr lang="en-GB" sz="1200" dirty="0" err="1" smtClean="0">
                <a:latin typeface="Segoe WP SemiLight"/>
                <a:cs typeface="Segoe WP SemiLight"/>
              </a:rPr>
              <a:t>una</a:t>
            </a:r>
            <a:r>
              <a:rPr lang="en-GB" sz="1200" dirty="0" smtClean="0">
                <a:latin typeface="Segoe WP SemiLight"/>
                <a:cs typeface="Segoe WP SemiLight"/>
              </a:rPr>
              <a:t> </a:t>
            </a:r>
            <a:r>
              <a:rPr lang="en-GB" sz="1200" dirty="0" err="1" smtClean="0">
                <a:latin typeface="Segoe WP SemiLight"/>
                <a:cs typeface="Segoe WP SemiLight"/>
              </a:rPr>
              <a:t>Aplicación</a:t>
            </a:r>
            <a:r>
              <a:rPr lang="en-GB" sz="1200" dirty="0" smtClean="0">
                <a:latin typeface="Segoe WP SemiLight"/>
                <a:cs typeface="Segoe WP SemiLight"/>
              </a:rPr>
              <a:t> </a:t>
            </a:r>
            <a:r>
              <a:rPr lang="en-GB" sz="1200" dirty="0" err="1" smtClean="0">
                <a:latin typeface="Segoe WP SemiLight"/>
                <a:cs typeface="Segoe WP SemiLight"/>
              </a:rPr>
              <a:t>pública</a:t>
            </a:r>
            <a:r>
              <a:rPr lang="en-GB" sz="1200" dirty="0" smtClean="0">
                <a:latin typeface="Segoe WP SemiLight"/>
                <a:cs typeface="Segoe WP SemiLight"/>
              </a:rPr>
              <a:t>.</a:t>
            </a:r>
          </a:p>
          <a:p>
            <a:pPr lvl="1"/>
            <a:r>
              <a:rPr lang="en-GB" sz="1200" dirty="0" smtClean="0">
                <a:latin typeface="Segoe WP SemiLight"/>
                <a:cs typeface="Segoe WP SemiLight"/>
              </a:rPr>
              <a:t>Se </a:t>
            </a:r>
            <a:r>
              <a:rPr lang="en-GB" sz="1200" dirty="0" err="1" smtClean="0">
                <a:latin typeface="Segoe WP SemiLight"/>
                <a:cs typeface="Segoe WP SemiLight"/>
              </a:rPr>
              <a:t>puede</a:t>
            </a:r>
            <a:r>
              <a:rPr lang="en-GB" sz="1200" dirty="0" smtClean="0">
                <a:latin typeface="Segoe WP SemiLight"/>
                <a:cs typeface="Segoe WP SemiLight"/>
              </a:rPr>
              <a:t> </a:t>
            </a:r>
            <a:r>
              <a:rPr lang="en-GB" sz="1200" dirty="0" err="1" smtClean="0">
                <a:latin typeface="Segoe WP SemiLight"/>
                <a:cs typeface="Segoe WP SemiLight"/>
              </a:rPr>
              <a:t>acceder</a:t>
            </a:r>
            <a:r>
              <a:rPr lang="en-GB" sz="1200" dirty="0" smtClean="0">
                <a:latin typeface="Segoe WP SemiLight"/>
                <a:cs typeface="Segoe WP SemiLight"/>
              </a:rPr>
              <a:t> a la </a:t>
            </a:r>
            <a:r>
              <a:rPr lang="en-GB" sz="1200" dirty="0" err="1" smtClean="0">
                <a:latin typeface="Segoe WP SemiLight"/>
                <a:cs typeface="Segoe WP SemiLight"/>
              </a:rPr>
              <a:t>Aplicación</a:t>
            </a:r>
            <a:r>
              <a:rPr lang="en-GB" sz="1200" dirty="0" smtClean="0">
                <a:latin typeface="Segoe WP SemiLight"/>
                <a:cs typeface="Segoe WP SemiLight"/>
              </a:rPr>
              <a:t>, </a:t>
            </a:r>
            <a:r>
              <a:rPr lang="en-GB" sz="1200" dirty="0" err="1" smtClean="0">
                <a:latin typeface="Segoe WP SemiLight"/>
                <a:cs typeface="Segoe WP SemiLight"/>
              </a:rPr>
              <a:t>si</a:t>
            </a:r>
            <a:r>
              <a:rPr lang="en-GB" sz="1200" dirty="0" smtClean="0">
                <a:latin typeface="Segoe WP SemiLight"/>
                <a:cs typeface="Segoe WP SemiLight"/>
              </a:rPr>
              <a:t> se </a:t>
            </a:r>
            <a:r>
              <a:rPr lang="en-GB" sz="1200" dirty="0" err="1" smtClean="0">
                <a:latin typeface="Segoe WP SemiLight"/>
                <a:cs typeface="Segoe WP SemiLight"/>
              </a:rPr>
              <a:t>conoce</a:t>
            </a:r>
            <a:r>
              <a:rPr lang="en-GB" sz="1200" dirty="0" smtClean="0">
                <a:latin typeface="Segoe WP SemiLight"/>
                <a:cs typeface="Segoe WP SemiLight"/>
              </a:rPr>
              <a:t> el enlace a la </a:t>
            </a:r>
            <a:r>
              <a:rPr lang="en-GB" sz="1200" dirty="0" err="1" smtClean="0">
                <a:latin typeface="Segoe WP SemiLight"/>
                <a:cs typeface="Segoe WP SemiLight"/>
              </a:rPr>
              <a:t>misma</a:t>
            </a:r>
            <a:r>
              <a:rPr lang="en-GB" sz="1200" dirty="0" smtClean="0">
                <a:latin typeface="Segoe WP SemiLight"/>
                <a:cs typeface="Segoe WP SemiLight"/>
              </a:rPr>
              <a:t>.</a:t>
            </a:r>
          </a:p>
          <a:p>
            <a:r>
              <a:rPr lang="en-GB" sz="1400" dirty="0" err="1" smtClean="0">
                <a:latin typeface="Segoe WP SemiLight"/>
                <a:cs typeface="Segoe WP SemiLight"/>
              </a:rPr>
              <a:t>Podrías</a:t>
            </a:r>
            <a:r>
              <a:rPr lang="en-GB" sz="1400" dirty="0" smtClean="0">
                <a:latin typeface="Segoe WP SemiLight"/>
                <a:cs typeface="Segoe WP SemiLight"/>
              </a:rPr>
              <a:t> </a:t>
            </a:r>
            <a:r>
              <a:rPr lang="en-GB" sz="1400" dirty="0" err="1" smtClean="0">
                <a:latin typeface="Segoe WP SemiLight"/>
                <a:cs typeface="Segoe WP SemiLight"/>
              </a:rPr>
              <a:t>llegar</a:t>
            </a:r>
            <a:r>
              <a:rPr lang="en-GB" sz="1400" dirty="0" smtClean="0">
                <a:latin typeface="Segoe WP SemiLight"/>
                <a:cs typeface="Segoe WP SemiLight"/>
              </a:rPr>
              <a:t> a </a:t>
            </a:r>
            <a:r>
              <a:rPr lang="en-GB" sz="1400" dirty="0" err="1" smtClean="0">
                <a:latin typeface="Segoe WP SemiLight"/>
                <a:cs typeface="Segoe WP SemiLight"/>
              </a:rPr>
              <a:t>crear</a:t>
            </a:r>
            <a:r>
              <a:rPr lang="en-GB" sz="1400" dirty="0" smtClean="0">
                <a:latin typeface="Segoe WP SemiLight"/>
                <a:cs typeface="Segoe WP SemiLight"/>
              </a:rPr>
              <a:t> un dashboard personal de </a:t>
            </a:r>
            <a:r>
              <a:rPr lang="en-GB" sz="1400" dirty="0" err="1" smtClean="0">
                <a:latin typeface="Segoe WP SemiLight"/>
                <a:cs typeface="Segoe WP SemiLight"/>
              </a:rPr>
              <a:t>Aplicaciones</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a:t>
            </a:r>
            <a:r>
              <a:rPr lang="en-GB" sz="1400" dirty="0" err="1" smtClean="0">
                <a:latin typeface="Segoe WP SemiLight"/>
                <a:cs typeface="Segoe WP SemiLight"/>
              </a:rPr>
              <a:t>distribuirlas</a:t>
            </a:r>
            <a:r>
              <a:rPr lang="en-GB" sz="1400" dirty="0" smtClean="0">
                <a:latin typeface="Segoe WP SemiLight"/>
                <a:cs typeface="Segoe WP SemiLight"/>
              </a:rPr>
              <a:t> a la </a:t>
            </a:r>
            <a:r>
              <a:rPr lang="en-GB" sz="1400" dirty="0" err="1" smtClean="0">
                <a:latin typeface="Segoe WP SemiLight"/>
                <a:cs typeface="Segoe WP SemiLight"/>
              </a:rPr>
              <a:t>comunidad</a:t>
            </a:r>
            <a:r>
              <a:rPr lang="en-GB" sz="1400" dirty="0" smtClean="0">
                <a:latin typeface="Segoe WP SemiLight"/>
                <a:cs typeface="Segoe WP SemiLight"/>
              </a:rPr>
              <a:t>:</a:t>
            </a:r>
          </a:p>
          <a:p>
            <a:pPr lvl="1"/>
            <a:r>
              <a:rPr lang="en-GB" sz="1200" dirty="0" err="1" smtClean="0">
                <a:latin typeface="Segoe WP SemiLight"/>
                <a:cs typeface="Segoe WP SemiLight"/>
              </a:rPr>
              <a:t>Seguiría</a:t>
            </a:r>
            <a:r>
              <a:rPr lang="en-GB" sz="1200" dirty="0" smtClean="0">
                <a:latin typeface="Segoe WP SemiLight"/>
                <a:cs typeface="Segoe WP SemiLight"/>
              </a:rPr>
              <a:t> sin </a:t>
            </a:r>
            <a:r>
              <a:rPr lang="en-GB" sz="1200" dirty="0" err="1" smtClean="0">
                <a:latin typeface="Segoe WP SemiLight"/>
                <a:cs typeface="Segoe WP SemiLight"/>
              </a:rPr>
              <a:t>aparecer</a:t>
            </a:r>
            <a:r>
              <a:rPr lang="en-GB" sz="1200" dirty="0" smtClean="0">
                <a:latin typeface="Segoe WP SemiLight"/>
                <a:cs typeface="Segoe WP SemiLight"/>
              </a:rPr>
              <a:t> en la Store.</a:t>
            </a:r>
          </a:p>
          <a:p>
            <a:pPr lvl="1"/>
            <a:r>
              <a:rPr lang="en-GB" sz="1200" dirty="0" err="1" smtClean="0">
                <a:latin typeface="Segoe WP SemiLight"/>
                <a:cs typeface="Segoe WP SemiLight"/>
              </a:rPr>
              <a:t>Más</a:t>
            </a:r>
            <a:r>
              <a:rPr lang="en-GB" sz="1200" dirty="0" smtClean="0">
                <a:latin typeface="Segoe WP SemiLight"/>
                <a:cs typeface="Segoe WP SemiLight"/>
              </a:rPr>
              <a:t> </a:t>
            </a:r>
            <a:r>
              <a:rPr lang="en-GB" sz="1200" dirty="0" err="1" smtClean="0">
                <a:latin typeface="Segoe WP SemiLight"/>
                <a:cs typeface="Segoe WP SemiLight"/>
              </a:rPr>
              <a:t>sencillo</a:t>
            </a:r>
            <a:r>
              <a:rPr lang="en-GB" sz="1200" dirty="0" smtClean="0">
                <a:latin typeface="Segoe WP SemiLight"/>
                <a:cs typeface="Segoe WP SemiLight"/>
              </a:rPr>
              <a:t> y </a:t>
            </a:r>
            <a:r>
              <a:rPr lang="en-GB" sz="1200" dirty="0" err="1" smtClean="0">
                <a:latin typeface="Segoe WP SemiLight"/>
                <a:cs typeface="Segoe WP SemiLight"/>
              </a:rPr>
              <a:t>seguro</a:t>
            </a:r>
            <a:r>
              <a:rPr lang="en-GB" sz="1200" dirty="0" smtClean="0">
                <a:latin typeface="Segoe WP SemiLight"/>
                <a:cs typeface="Segoe WP SemiLight"/>
              </a:rPr>
              <a:t> </a:t>
            </a:r>
            <a:r>
              <a:rPr lang="en-GB" sz="1200" dirty="0" err="1" smtClean="0">
                <a:latin typeface="Segoe WP SemiLight"/>
                <a:cs typeface="Segoe WP SemiLight"/>
              </a:rPr>
              <a:t>que</a:t>
            </a:r>
            <a:r>
              <a:rPr lang="en-GB" sz="1200" dirty="0" smtClean="0">
                <a:latin typeface="Segoe WP SemiLight"/>
                <a:cs typeface="Segoe WP SemiLight"/>
              </a:rPr>
              <a:t> </a:t>
            </a:r>
            <a:r>
              <a:rPr lang="en-GB" sz="1200" dirty="0" err="1" smtClean="0">
                <a:latin typeface="Segoe WP SemiLight"/>
                <a:cs typeface="Segoe WP SemiLight"/>
              </a:rPr>
              <a:t>otros</a:t>
            </a:r>
            <a:r>
              <a:rPr lang="en-GB" sz="1200" dirty="0" smtClean="0">
                <a:latin typeface="Segoe WP SemiLight"/>
                <a:cs typeface="Segoe WP SemiLight"/>
              </a:rPr>
              <a:t> </a:t>
            </a:r>
            <a:r>
              <a:rPr lang="en-GB" sz="1200" dirty="0" err="1" smtClean="0">
                <a:latin typeface="Segoe WP SemiLight"/>
                <a:cs typeface="Segoe WP SemiLight"/>
              </a:rPr>
              <a:t>métodos</a:t>
            </a:r>
            <a:r>
              <a:rPr lang="en-GB" sz="1200" dirty="0" smtClean="0">
                <a:latin typeface="Segoe WP SemiLight"/>
                <a:cs typeface="Segoe WP SemiLight"/>
              </a:rPr>
              <a:t> de </a:t>
            </a:r>
            <a:r>
              <a:rPr lang="en-GB" sz="1200" dirty="0" err="1" smtClean="0">
                <a:latin typeface="Segoe WP SemiLight"/>
                <a:cs typeface="Segoe WP SemiLight"/>
              </a:rPr>
              <a:t>comunicación</a:t>
            </a:r>
            <a:r>
              <a:rPr lang="en-GB" sz="1200" dirty="0" smtClean="0">
                <a:latin typeface="Segoe WP SemiLight"/>
                <a:cs typeface="Segoe WP SemiLight"/>
              </a:rPr>
              <a:t> </a:t>
            </a:r>
            <a:r>
              <a:rPr lang="en-GB" sz="1200" dirty="0" err="1" smtClean="0">
                <a:latin typeface="Segoe WP SemiLight"/>
                <a:cs typeface="Segoe WP SemiLight"/>
              </a:rPr>
              <a:t>como</a:t>
            </a:r>
            <a:r>
              <a:rPr lang="en-GB" sz="1200" dirty="0" smtClean="0">
                <a:latin typeface="Segoe WP SemiLight"/>
                <a:cs typeface="Segoe WP SemiLight"/>
              </a:rPr>
              <a:t> el </a:t>
            </a:r>
            <a:r>
              <a:rPr lang="en-GB" sz="1200" dirty="0" err="1" smtClean="0">
                <a:latin typeface="Segoe WP SemiLight"/>
                <a:cs typeface="Segoe WP SemiLight"/>
              </a:rPr>
              <a:t>correo</a:t>
            </a:r>
            <a:r>
              <a:rPr lang="en-GB" sz="1200" dirty="0" smtClean="0">
                <a:latin typeface="Segoe WP SemiLight"/>
                <a:cs typeface="Segoe WP SemiLight"/>
              </a:rPr>
              <a:t>.</a:t>
            </a:r>
          </a:p>
          <a:p>
            <a:r>
              <a:rPr lang="en-GB" sz="1400" dirty="0" err="1" smtClean="0">
                <a:latin typeface="Segoe WP SemiLight"/>
                <a:cs typeface="Segoe WP SemiLight"/>
              </a:rPr>
              <a:t>Alternativa</a:t>
            </a:r>
            <a:r>
              <a:rPr lang="en-GB" sz="1400" dirty="0" smtClean="0">
                <a:latin typeface="Segoe WP SemiLight"/>
                <a:cs typeface="Segoe WP SemiLight"/>
              </a:rPr>
              <a:t> </a:t>
            </a:r>
            <a:r>
              <a:rPr lang="en-GB" sz="1400" dirty="0" err="1" smtClean="0">
                <a:latin typeface="Segoe WP SemiLight"/>
                <a:cs typeface="Segoe WP SemiLight"/>
              </a:rPr>
              <a:t>rápida</a:t>
            </a:r>
            <a:r>
              <a:rPr lang="en-GB" sz="1400" dirty="0" smtClean="0">
                <a:latin typeface="Segoe WP SemiLight"/>
                <a:cs typeface="Segoe WP SemiLight"/>
              </a:rPr>
              <a:t> y </a:t>
            </a:r>
            <a:r>
              <a:rPr lang="en-GB" sz="1400" dirty="0" err="1" smtClean="0">
                <a:latin typeface="Segoe WP SemiLight"/>
                <a:cs typeface="Segoe WP SemiLight"/>
              </a:rPr>
              <a:t>sencilla</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a:t>
            </a:r>
            <a:r>
              <a:rPr lang="en-GB" sz="1400" dirty="0" err="1" smtClean="0">
                <a:latin typeface="Segoe WP SemiLight"/>
                <a:cs typeface="Segoe WP SemiLight"/>
              </a:rPr>
              <a:t>distribuir</a:t>
            </a:r>
            <a:r>
              <a:rPr lang="en-GB" sz="1400" dirty="0" smtClean="0">
                <a:latin typeface="Segoe WP SemiLight"/>
                <a:cs typeface="Segoe WP SemiLight"/>
              </a:rPr>
              <a:t> </a:t>
            </a:r>
            <a:r>
              <a:rPr lang="en-GB" sz="1400" dirty="0" err="1" smtClean="0">
                <a:latin typeface="Segoe WP SemiLight"/>
                <a:cs typeface="Segoe WP SemiLight"/>
              </a:rPr>
              <a:t>empresarialmente</a:t>
            </a:r>
            <a:r>
              <a:rPr lang="en-GB" sz="1400" dirty="0" smtClean="0">
                <a:latin typeface="Segoe WP SemiLight"/>
                <a:cs typeface="Segoe WP SemiLight"/>
              </a:rPr>
              <a:t>.</a:t>
            </a:r>
            <a:endParaRPr lang="en-GB" sz="1400" dirty="0">
              <a:latin typeface="Segoe WP SemiLight"/>
              <a:cs typeface="Segoe WP SemiLight"/>
            </a:endParaRPr>
          </a:p>
        </p:txBody>
      </p:sp>
      <p:sp>
        <p:nvSpPr>
          <p:cNvPr id="5" name="Title 4"/>
          <p:cNvSpPr>
            <a:spLocks noGrp="1"/>
          </p:cNvSpPr>
          <p:nvPr>
            <p:ph type="title"/>
          </p:nvPr>
        </p:nvSpPr>
        <p:spPr>
          <a:xfrm>
            <a:off x="457200" y="401955"/>
            <a:ext cx="8229600" cy="384721"/>
          </a:xfrm>
        </p:spPr>
        <p:txBody>
          <a:bodyPr/>
          <a:lstStyle/>
          <a:p>
            <a:r>
              <a:rPr lang="en-GB" dirty="0" err="1" smtClean="0"/>
              <a:t>Distribución</a:t>
            </a:r>
            <a:r>
              <a:rPr lang="en-GB" dirty="0" smtClean="0"/>
              <a:t> </a:t>
            </a:r>
            <a:r>
              <a:rPr lang="en-GB" dirty="0" err="1" smtClean="0"/>
              <a:t>privada</a:t>
            </a:r>
            <a:endParaRPr lang="en-GB"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7233"/>
          <a:stretch/>
        </p:blipFill>
        <p:spPr bwMode="auto">
          <a:xfrm>
            <a:off x="6585616" y="1806008"/>
            <a:ext cx="2244059" cy="2013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92576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Advertising SDK</a:t>
            </a:r>
            <a:endParaRPr lang="en-GB" dirty="0"/>
          </a:p>
        </p:txBody>
      </p:sp>
    </p:spTree>
    <p:extLst>
      <p:ext uri="{BB962C8B-B14F-4D97-AF65-F5344CB8AC3E}">
        <p14:creationId xmlns:p14="http://schemas.microsoft.com/office/powerpoint/2010/main" val="258360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457200" y="3692501"/>
            <a:ext cx="8229600" cy="808062"/>
          </a:xfrm>
        </p:spPr>
        <p:txBody>
          <a:bodyPr/>
          <a:lstStyle/>
          <a:p>
            <a:r>
              <a:rPr lang="en-GB" dirty="0" smtClean="0">
                <a:latin typeface="Segoe WP SemiLight"/>
                <a:cs typeface="Segoe WP SemiLight"/>
              </a:rPr>
              <a:t>El SDK se </a:t>
            </a:r>
            <a:r>
              <a:rPr lang="en-GB" dirty="0" err="1" smtClean="0">
                <a:latin typeface="Segoe WP SemiLight"/>
                <a:cs typeface="Segoe WP SemiLight"/>
              </a:rPr>
              <a:t>distribuye</a:t>
            </a:r>
            <a:r>
              <a:rPr lang="en-GB" dirty="0" smtClean="0">
                <a:latin typeface="Segoe WP SemiLight"/>
                <a:cs typeface="Segoe WP SemiLight"/>
              </a:rPr>
              <a:t> </a:t>
            </a:r>
            <a:r>
              <a:rPr lang="en-GB" dirty="0" err="1" smtClean="0">
                <a:latin typeface="Segoe WP SemiLight"/>
                <a:cs typeface="Segoe WP SemiLight"/>
              </a:rPr>
              <a:t>como</a:t>
            </a:r>
            <a:r>
              <a:rPr lang="en-GB" dirty="0" smtClean="0">
                <a:latin typeface="Segoe WP SemiLight"/>
                <a:cs typeface="Segoe WP SemiLight"/>
              </a:rPr>
              <a:t> parte del SDK de Windows 8.</a:t>
            </a:r>
          </a:p>
          <a:p>
            <a:r>
              <a:rPr lang="en-GB" dirty="0" err="1" smtClean="0">
                <a:latin typeface="Segoe WP SemiLight"/>
                <a:cs typeface="Segoe WP SemiLight"/>
              </a:rPr>
              <a:t>Basta</a:t>
            </a:r>
            <a:r>
              <a:rPr lang="en-GB" dirty="0" smtClean="0">
                <a:latin typeface="Segoe WP SemiLight"/>
                <a:cs typeface="Segoe WP SemiLight"/>
              </a:rPr>
              <a:t> con </a:t>
            </a:r>
            <a:r>
              <a:rPr lang="en-GB" dirty="0" err="1" smtClean="0">
                <a:latin typeface="Segoe WP SemiLight"/>
                <a:cs typeface="Segoe WP SemiLight"/>
              </a:rPr>
              <a:t>añadir</a:t>
            </a:r>
            <a:r>
              <a:rPr lang="en-GB" dirty="0" smtClean="0">
                <a:latin typeface="Segoe WP SemiLight"/>
                <a:cs typeface="Segoe WP SemiLight"/>
              </a:rPr>
              <a:t> la </a:t>
            </a:r>
            <a:r>
              <a:rPr lang="en-GB" dirty="0" err="1" smtClean="0">
                <a:latin typeface="Segoe WP SemiLight"/>
                <a:cs typeface="Segoe WP SemiLight"/>
              </a:rPr>
              <a:t>librería</a:t>
            </a:r>
            <a:r>
              <a:rPr lang="en-GB" dirty="0" smtClean="0">
                <a:latin typeface="Segoe WP SemiLight"/>
                <a:cs typeface="Segoe WP SemiLight"/>
              </a:rPr>
              <a:t> </a:t>
            </a:r>
            <a:r>
              <a:rPr lang="en-GB" dirty="0" err="1" smtClean="0">
                <a:latin typeface="Segoe WP SemiLight"/>
                <a:cs typeface="Segoe WP SemiLight"/>
              </a:rPr>
              <a:t>correspondiente</a:t>
            </a:r>
            <a:r>
              <a:rPr lang="en-GB" dirty="0" smtClean="0">
                <a:latin typeface="Segoe WP SemiLight"/>
                <a:cs typeface="Segoe WP SemiLight"/>
              </a:rPr>
              <a:t> en </a:t>
            </a:r>
            <a:r>
              <a:rPr lang="en-GB" dirty="0" err="1" smtClean="0">
                <a:latin typeface="Segoe WP SemiLight"/>
                <a:cs typeface="Segoe WP SemiLight"/>
              </a:rPr>
              <a:t>nuestro</a:t>
            </a:r>
            <a:r>
              <a:rPr lang="en-GB" dirty="0" smtClean="0">
                <a:latin typeface="Segoe WP SemiLight"/>
                <a:cs typeface="Segoe WP SemiLight"/>
              </a:rPr>
              <a:t> </a:t>
            </a:r>
            <a:r>
              <a:rPr lang="en-GB" dirty="0" err="1" smtClean="0">
                <a:latin typeface="Segoe WP SemiLight"/>
                <a:cs typeface="Segoe WP SemiLight"/>
              </a:rPr>
              <a:t>proyecto</a:t>
            </a:r>
            <a:r>
              <a:rPr lang="en-GB" dirty="0" smtClean="0">
                <a:latin typeface="Segoe WP SemiLight"/>
                <a:cs typeface="Segoe WP SemiLight"/>
              </a:rPr>
              <a:t>.</a:t>
            </a:r>
            <a:endParaRPr lang="en-GB" dirty="0">
              <a:latin typeface="Segoe WP SemiLight"/>
              <a:cs typeface="Segoe WP SemiLight"/>
            </a:endParaRPr>
          </a:p>
        </p:txBody>
      </p:sp>
      <p:sp>
        <p:nvSpPr>
          <p:cNvPr id="5" name="Title 4"/>
          <p:cNvSpPr>
            <a:spLocks noGrp="1"/>
          </p:cNvSpPr>
          <p:nvPr>
            <p:ph type="title"/>
          </p:nvPr>
        </p:nvSpPr>
        <p:spPr>
          <a:xfrm>
            <a:off x="457200" y="401955"/>
            <a:ext cx="8229600" cy="384721"/>
          </a:xfrm>
        </p:spPr>
        <p:txBody>
          <a:bodyPr/>
          <a:lstStyle/>
          <a:p>
            <a:r>
              <a:rPr lang="en-GB" dirty="0" err="1" smtClean="0"/>
              <a:t>Añadir</a:t>
            </a:r>
            <a:r>
              <a:rPr lang="en-GB" dirty="0" smtClean="0"/>
              <a:t> el SDK a </a:t>
            </a:r>
            <a:r>
              <a:rPr lang="en-GB" dirty="0" err="1" smtClean="0"/>
              <a:t>una</a:t>
            </a:r>
            <a:r>
              <a:rPr lang="en-GB" dirty="0" smtClean="0"/>
              <a:t> </a:t>
            </a:r>
            <a:r>
              <a:rPr lang="en-GB" dirty="0" err="1" smtClean="0"/>
              <a:t>Aplicación</a:t>
            </a:r>
            <a:endParaRPr lang="en-GB"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708" y="1176920"/>
            <a:ext cx="5118670" cy="2335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50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1"/>
          </p:nvPr>
        </p:nvSpPr>
        <p:spPr>
          <a:xfrm>
            <a:off x="457200" y="2140857"/>
            <a:ext cx="8229600" cy="2359705"/>
          </a:xfrm>
        </p:spPr>
        <p:txBody>
          <a:bodyPr/>
          <a:lstStyle/>
          <a:p>
            <a:r>
              <a:rPr lang="en-US" dirty="0" err="1" smtClean="0">
                <a:latin typeface="Segoe WP SemiLight"/>
                <a:cs typeface="Segoe WP SemiLight"/>
              </a:rPr>
              <a:t>Es</a:t>
            </a:r>
            <a:r>
              <a:rPr lang="en-US" dirty="0" smtClean="0">
                <a:latin typeface="Segoe WP SemiLight"/>
                <a:cs typeface="Segoe WP SemiLight"/>
              </a:rPr>
              <a:t> </a:t>
            </a:r>
            <a:r>
              <a:rPr lang="en-US" dirty="0" err="1" smtClean="0">
                <a:latin typeface="Segoe WP SemiLight"/>
                <a:cs typeface="Segoe WP SemiLight"/>
              </a:rPr>
              <a:t>muy</a:t>
            </a:r>
            <a:r>
              <a:rPr lang="en-US" dirty="0" smtClean="0">
                <a:latin typeface="Segoe WP SemiLight"/>
                <a:cs typeface="Segoe WP SemiLight"/>
              </a:rPr>
              <a:t> </a:t>
            </a:r>
            <a:r>
              <a:rPr lang="en-US" dirty="0" err="1" smtClean="0">
                <a:latin typeface="Segoe WP SemiLight"/>
                <a:cs typeface="Segoe WP SemiLight"/>
              </a:rPr>
              <a:t>fácil</a:t>
            </a:r>
            <a:r>
              <a:rPr lang="en-US" dirty="0" smtClean="0">
                <a:latin typeface="Segoe WP SemiLight"/>
                <a:cs typeface="Segoe WP SemiLight"/>
              </a:rPr>
              <a:t> </a:t>
            </a:r>
            <a:r>
              <a:rPr lang="en-US" dirty="0" err="1" smtClean="0">
                <a:latin typeface="Segoe WP SemiLight"/>
                <a:cs typeface="Segoe WP SemiLight"/>
              </a:rPr>
              <a:t>añadir</a:t>
            </a:r>
            <a:r>
              <a:rPr lang="en-US" dirty="0" smtClean="0">
                <a:latin typeface="Segoe WP SemiLight"/>
                <a:cs typeface="Segoe WP SemiLight"/>
              </a:rPr>
              <a:t> </a:t>
            </a:r>
            <a:r>
              <a:rPr lang="en-US" dirty="0" err="1" smtClean="0">
                <a:latin typeface="Segoe WP SemiLight"/>
                <a:cs typeface="Segoe WP SemiLight"/>
              </a:rPr>
              <a:t>publicidad</a:t>
            </a:r>
            <a:r>
              <a:rPr lang="en-US" dirty="0" smtClean="0">
                <a:latin typeface="Segoe WP SemiLight"/>
                <a:cs typeface="Segoe WP SemiLight"/>
              </a:rPr>
              <a:t> en </a:t>
            </a:r>
            <a:r>
              <a:rPr lang="en-US" dirty="0" err="1" smtClean="0">
                <a:latin typeface="Segoe WP SemiLight"/>
                <a:cs typeface="Segoe WP SemiLight"/>
              </a:rPr>
              <a:t>las</a:t>
            </a:r>
            <a:r>
              <a:rPr lang="en-US" dirty="0" smtClean="0">
                <a:latin typeface="Segoe WP SemiLight"/>
                <a:cs typeface="Segoe WP SemiLight"/>
              </a:rPr>
              <a:t> </a:t>
            </a:r>
            <a:r>
              <a:rPr lang="en-US" dirty="0" err="1" smtClean="0">
                <a:latin typeface="Segoe WP SemiLight"/>
                <a:cs typeface="Segoe WP SemiLight"/>
              </a:rPr>
              <a:t>Aplicaciones</a:t>
            </a:r>
            <a:r>
              <a:rPr lang="en-US" dirty="0" smtClean="0">
                <a:latin typeface="Segoe WP SemiLight"/>
                <a:cs typeface="Segoe WP SemiLight"/>
              </a:rPr>
              <a:t>.</a:t>
            </a:r>
            <a:endParaRPr lang="en-US" dirty="0">
              <a:latin typeface="Segoe WP SemiLight"/>
              <a:cs typeface="Segoe WP SemiLight"/>
            </a:endParaRPr>
          </a:p>
          <a:p>
            <a:r>
              <a:rPr lang="en-US" dirty="0" smtClean="0">
                <a:latin typeface="Segoe WP SemiLight"/>
                <a:cs typeface="Segoe WP SemiLight"/>
              </a:rPr>
              <a:t>El SDK </a:t>
            </a:r>
            <a:r>
              <a:rPr lang="en-US" dirty="0" err="1" smtClean="0">
                <a:latin typeface="Segoe WP SemiLight"/>
                <a:cs typeface="Segoe WP SemiLight"/>
              </a:rPr>
              <a:t>nos</a:t>
            </a:r>
            <a:r>
              <a:rPr lang="en-US" dirty="0" smtClean="0">
                <a:latin typeface="Segoe WP SemiLight"/>
                <a:cs typeface="Segoe WP SemiLight"/>
              </a:rPr>
              <a:t> </a:t>
            </a:r>
            <a:r>
              <a:rPr lang="en-US" dirty="0" err="1" smtClean="0">
                <a:latin typeface="Segoe WP SemiLight"/>
                <a:cs typeface="Segoe WP SemiLight"/>
              </a:rPr>
              <a:t>facilita</a:t>
            </a:r>
            <a:r>
              <a:rPr lang="en-US" dirty="0" smtClean="0">
                <a:latin typeface="Segoe WP SemiLight"/>
                <a:cs typeface="Segoe WP SemiLight"/>
              </a:rPr>
              <a:t> el control </a:t>
            </a:r>
            <a:r>
              <a:rPr lang="en-US" dirty="0" err="1" smtClean="0">
                <a:latin typeface="Segoe WP SemiLight"/>
                <a:cs typeface="Segoe WP SemiLight"/>
              </a:rPr>
              <a:t>adControl</a:t>
            </a:r>
            <a:r>
              <a:rPr lang="en-US" dirty="0" smtClean="0">
                <a:latin typeface="Segoe WP SemiLight"/>
                <a:cs typeface="Segoe WP SemiLight"/>
              </a:rPr>
              <a:t> </a:t>
            </a:r>
            <a:r>
              <a:rPr lang="en-US" dirty="0" err="1" smtClean="0">
                <a:latin typeface="Segoe WP SemiLight"/>
                <a:cs typeface="Segoe WP SemiLight"/>
              </a:rPr>
              <a:t>que</a:t>
            </a:r>
            <a:r>
              <a:rPr lang="en-US" dirty="0" smtClean="0">
                <a:latin typeface="Segoe WP SemiLight"/>
                <a:cs typeface="Segoe WP SemiLight"/>
              </a:rPr>
              <a:t> </a:t>
            </a:r>
            <a:r>
              <a:rPr lang="en-US" dirty="0" err="1" smtClean="0">
                <a:latin typeface="Segoe WP SemiLight"/>
                <a:cs typeface="Segoe WP SemiLight"/>
              </a:rPr>
              <a:t>nos</a:t>
            </a:r>
            <a:r>
              <a:rPr lang="en-US" dirty="0" smtClean="0">
                <a:latin typeface="Segoe WP SemiLight"/>
                <a:cs typeface="Segoe WP SemiLight"/>
              </a:rPr>
              <a:t> </a:t>
            </a:r>
            <a:r>
              <a:rPr lang="en-US" dirty="0" err="1" smtClean="0">
                <a:latin typeface="Segoe WP SemiLight"/>
                <a:cs typeface="Segoe WP SemiLight"/>
              </a:rPr>
              <a:t>permite</a:t>
            </a:r>
            <a:r>
              <a:rPr lang="en-US" dirty="0">
                <a:latin typeface="Segoe WP SemiLight"/>
                <a:cs typeface="Segoe WP SemiLight"/>
              </a:rPr>
              <a:t> </a:t>
            </a:r>
            <a:r>
              <a:rPr lang="en-US" dirty="0" err="1" smtClean="0">
                <a:latin typeface="Segoe WP SemiLight"/>
                <a:cs typeface="Segoe WP SemiLight"/>
              </a:rPr>
              <a:t>crear</a:t>
            </a:r>
            <a:r>
              <a:rPr lang="en-US" dirty="0" smtClean="0">
                <a:latin typeface="Segoe WP SemiLight"/>
                <a:cs typeface="Segoe WP SemiLight"/>
              </a:rPr>
              <a:t> banners </a:t>
            </a:r>
            <a:r>
              <a:rPr lang="en-US" dirty="0" err="1" smtClean="0">
                <a:latin typeface="Segoe WP SemiLight"/>
                <a:cs typeface="Segoe WP SemiLight"/>
              </a:rPr>
              <a:t>publicitarios</a:t>
            </a:r>
            <a:r>
              <a:rPr lang="en-US" dirty="0" smtClean="0">
                <a:latin typeface="Segoe WP SemiLight"/>
                <a:cs typeface="Segoe WP SemiLight"/>
              </a:rPr>
              <a:t>:</a:t>
            </a:r>
          </a:p>
          <a:p>
            <a:pPr lvl="1"/>
            <a:r>
              <a:rPr lang="en-US" dirty="0" smtClean="0">
                <a:latin typeface="Segoe WP SemiLight"/>
                <a:cs typeface="Segoe WP SemiLight"/>
              </a:rPr>
              <a:t>El </a:t>
            </a:r>
            <a:r>
              <a:rPr lang="en-US" dirty="0" err="1" smtClean="0">
                <a:latin typeface="Segoe WP SemiLight"/>
                <a:cs typeface="Segoe WP SemiLight"/>
              </a:rPr>
              <a:t>AdManager</a:t>
            </a:r>
            <a:r>
              <a:rPr lang="en-US" dirty="0" smtClean="0">
                <a:latin typeface="Segoe WP SemiLight"/>
                <a:cs typeface="Segoe WP SemiLight"/>
              </a:rPr>
              <a:t> se </a:t>
            </a:r>
            <a:r>
              <a:rPr lang="en-US" dirty="0" err="1" smtClean="0">
                <a:latin typeface="Segoe WP SemiLight"/>
                <a:cs typeface="Segoe WP SemiLight"/>
              </a:rPr>
              <a:t>puede</a:t>
            </a:r>
            <a:r>
              <a:rPr lang="en-US" dirty="0" smtClean="0">
                <a:latin typeface="Segoe WP SemiLight"/>
                <a:cs typeface="Segoe WP SemiLight"/>
              </a:rPr>
              <a:t> </a:t>
            </a:r>
            <a:r>
              <a:rPr lang="en-US" dirty="0" err="1" smtClean="0">
                <a:latin typeface="Segoe WP SemiLight"/>
                <a:cs typeface="Segoe WP SemiLight"/>
              </a:rPr>
              <a:t>utilizar</a:t>
            </a:r>
            <a:r>
              <a:rPr lang="en-US" dirty="0" smtClean="0">
                <a:latin typeface="Segoe WP SemiLight"/>
                <a:cs typeface="Segoe WP SemiLight"/>
              </a:rPr>
              <a:t> en </a:t>
            </a:r>
            <a:r>
              <a:rPr lang="en-US" dirty="0" err="1" smtClean="0">
                <a:latin typeface="Segoe WP SemiLight"/>
                <a:cs typeface="Segoe WP SemiLight"/>
              </a:rPr>
              <a:t>juegos</a:t>
            </a:r>
            <a:r>
              <a:rPr lang="en-US" dirty="0" smtClean="0">
                <a:latin typeface="Segoe WP SemiLight"/>
                <a:cs typeface="Segoe WP SemiLight"/>
              </a:rPr>
              <a:t> XNA.</a:t>
            </a:r>
            <a:endParaRPr lang="en-US" dirty="0">
              <a:latin typeface="Segoe WP SemiLight"/>
              <a:cs typeface="Segoe WP SemiLight"/>
            </a:endParaRPr>
          </a:p>
          <a:p>
            <a:r>
              <a:rPr lang="en-US" dirty="0" smtClean="0">
                <a:latin typeface="Segoe WP SemiLight"/>
                <a:cs typeface="Segoe WP SemiLight"/>
              </a:rPr>
              <a:t>Los </a:t>
            </a:r>
            <a:r>
              <a:rPr lang="en-US" dirty="0" err="1" smtClean="0">
                <a:latin typeface="Segoe WP SemiLight"/>
                <a:cs typeface="Segoe WP SemiLight"/>
              </a:rPr>
              <a:t>jugadores</a:t>
            </a:r>
            <a:r>
              <a:rPr lang="en-US" dirty="0" smtClean="0">
                <a:latin typeface="Segoe WP SemiLight"/>
                <a:cs typeface="Segoe WP SemiLight"/>
              </a:rPr>
              <a:t> </a:t>
            </a:r>
            <a:r>
              <a:rPr lang="en-US" dirty="0" err="1" smtClean="0">
                <a:latin typeface="Segoe WP SemiLight"/>
                <a:cs typeface="Segoe WP SemiLight"/>
              </a:rPr>
              <a:t>pueden</a:t>
            </a:r>
            <a:r>
              <a:rPr lang="en-US" dirty="0" smtClean="0">
                <a:latin typeface="Segoe WP SemiLight"/>
                <a:cs typeface="Segoe WP SemiLight"/>
              </a:rPr>
              <a:t> </a:t>
            </a:r>
            <a:r>
              <a:rPr lang="en-US" dirty="0" err="1" smtClean="0">
                <a:latin typeface="Segoe WP SemiLight"/>
                <a:cs typeface="Segoe WP SemiLight"/>
              </a:rPr>
              <a:t>hacer</a:t>
            </a:r>
            <a:r>
              <a:rPr lang="en-US" dirty="0" smtClean="0">
                <a:latin typeface="Segoe WP SemiLight"/>
                <a:cs typeface="Segoe WP SemiLight"/>
              </a:rPr>
              <a:t> clock </a:t>
            </a:r>
            <a:r>
              <a:rPr lang="en-US" dirty="0" err="1" smtClean="0">
                <a:latin typeface="Segoe WP SemiLight"/>
                <a:cs typeface="Segoe WP SemiLight"/>
              </a:rPr>
              <a:t>sobre</a:t>
            </a:r>
            <a:r>
              <a:rPr lang="en-US" dirty="0" smtClean="0">
                <a:latin typeface="Segoe WP SemiLight"/>
                <a:cs typeface="Segoe WP SemiLight"/>
              </a:rPr>
              <a:t> la </a:t>
            </a:r>
            <a:r>
              <a:rPr lang="en-US" dirty="0" err="1" smtClean="0">
                <a:latin typeface="Segoe WP SemiLight"/>
                <a:cs typeface="Segoe WP SemiLight"/>
              </a:rPr>
              <a:t>publicidad</a:t>
            </a:r>
            <a:r>
              <a:rPr lang="en-US" dirty="0" smtClean="0">
                <a:latin typeface="Segoe WP SemiLight"/>
                <a:cs typeface="Segoe WP SemiLight"/>
              </a:rPr>
              <a:t> y </a:t>
            </a:r>
            <a:r>
              <a:rPr lang="en-US" dirty="0" err="1" smtClean="0">
                <a:latin typeface="Segoe WP SemiLight"/>
                <a:cs typeface="Segoe WP SemiLight"/>
              </a:rPr>
              <a:t>navegar</a:t>
            </a:r>
            <a:r>
              <a:rPr lang="en-US" dirty="0" smtClean="0">
                <a:latin typeface="Segoe WP SemiLight"/>
                <a:cs typeface="Segoe WP SemiLight"/>
              </a:rPr>
              <a:t> a la </a:t>
            </a:r>
            <a:r>
              <a:rPr lang="en-US" dirty="0" err="1" smtClean="0">
                <a:latin typeface="Segoe WP SemiLight"/>
                <a:cs typeface="Segoe WP SemiLight"/>
              </a:rPr>
              <a:t>página</a:t>
            </a:r>
            <a:r>
              <a:rPr lang="en-US" dirty="0" smtClean="0">
                <a:latin typeface="Segoe WP SemiLight"/>
                <a:cs typeface="Segoe WP SemiLight"/>
              </a:rPr>
              <a:t> del </a:t>
            </a:r>
            <a:r>
              <a:rPr lang="en-US" dirty="0" err="1" smtClean="0">
                <a:latin typeface="Segoe WP SemiLight"/>
                <a:cs typeface="Segoe WP SemiLight"/>
              </a:rPr>
              <a:t>anunciante</a:t>
            </a:r>
            <a:r>
              <a:rPr lang="en-US" dirty="0" smtClean="0">
                <a:latin typeface="Segoe WP SemiLight"/>
                <a:cs typeface="Segoe WP SemiLight"/>
              </a:rPr>
              <a:t> o </a:t>
            </a:r>
            <a:r>
              <a:rPr lang="en-US" dirty="0" err="1" smtClean="0">
                <a:latin typeface="Segoe WP SemiLight"/>
                <a:cs typeface="Segoe WP SemiLight"/>
              </a:rPr>
              <a:t>realizar</a:t>
            </a:r>
            <a:r>
              <a:rPr lang="en-US" dirty="0" smtClean="0">
                <a:latin typeface="Segoe WP SemiLight"/>
                <a:cs typeface="Segoe WP SemiLight"/>
              </a:rPr>
              <a:t> </a:t>
            </a:r>
            <a:r>
              <a:rPr lang="en-US" dirty="0" err="1" smtClean="0">
                <a:latin typeface="Segoe WP SemiLight"/>
                <a:cs typeface="Segoe WP SemiLight"/>
              </a:rPr>
              <a:t>una</a:t>
            </a:r>
            <a:r>
              <a:rPr lang="en-US" dirty="0" smtClean="0">
                <a:latin typeface="Segoe WP SemiLight"/>
                <a:cs typeface="Segoe WP SemiLight"/>
              </a:rPr>
              <a:t> </a:t>
            </a:r>
            <a:r>
              <a:rPr lang="en-US" dirty="0" err="1" smtClean="0">
                <a:latin typeface="Segoe WP SemiLight"/>
                <a:cs typeface="Segoe WP SemiLight"/>
              </a:rPr>
              <a:t>llamada</a:t>
            </a:r>
            <a:r>
              <a:rPr lang="en-US" dirty="0" smtClean="0">
                <a:latin typeface="Segoe WP SemiLight"/>
                <a:cs typeface="Segoe WP SemiLight"/>
              </a:rPr>
              <a:t> </a:t>
            </a:r>
            <a:r>
              <a:rPr lang="en-US" dirty="0" err="1" smtClean="0">
                <a:latin typeface="Segoe WP SemiLight"/>
                <a:cs typeface="Segoe WP SemiLight"/>
              </a:rPr>
              <a:t>telefónica</a:t>
            </a:r>
            <a:r>
              <a:rPr lang="en-US" dirty="0" smtClean="0">
                <a:latin typeface="Segoe WP SemiLight"/>
                <a:cs typeface="Segoe WP SemiLight"/>
              </a:rPr>
              <a:t>.</a:t>
            </a:r>
            <a:endParaRPr lang="en-US" dirty="0">
              <a:latin typeface="Segoe WP SemiLight"/>
              <a:cs typeface="Segoe WP SemiLight"/>
            </a:endParaRPr>
          </a:p>
          <a:p>
            <a:pPr lvl="1"/>
            <a:r>
              <a:rPr lang="en-US" dirty="0" smtClean="0">
                <a:latin typeface="Segoe WP SemiLight"/>
                <a:cs typeface="Segoe WP SemiLight"/>
              </a:rPr>
              <a:t>Los </a:t>
            </a:r>
            <a:r>
              <a:rPr lang="en-US" dirty="0" err="1" smtClean="0">
                <a:latin typeface="Segoe WP SemiLight"/>
                <a:cs typeface="Segoe WP SemiLight"/>
              </a:rPr>
              <a:t>anuncios</a:t>
            </a:r>
            <a:r>
              <a:rPr lang="en-US" dirty="0" smtClean="0">
                <a:latin typeface="Segoe WP SemiLight"/>
                <a:cs typeface="Segoe WP SemiLight"/>
              </a:rPr>
              <a:t> </a:t>
            </a:r>
            <a:r>
              <a:rPr lang="en-US" dirty="0" err="1" smtClean="0">
                <a:latin typeface="Segoe WP SemiLight"/>
                <a:cs typeface="Segoe WP SemiLight"/>
              </a:rPr>
              <a:t>están</a:t>
            </a:r>
            <a:r>
              <a:rPr lang="en-US" dirty="0" smtClean="0">
                <a:latin typeface="Segoe WP SemiLight"/>
                <a:cs typeface="Segoe WP SemiLight"/>
              </a:rPr>
              <a:t> </a:t>
            </a:r>
            <a:r>
              <a:rPr lang="en-US" dirty="0" err="1" smtClean="0">
                <a:latin typeface="Segoe WP SemiLight"/>
                <a:cs typeface="Segoe WP SemiLight"/>
              </a:rPr>
              <a:t>preparados</a:t>
            </a:r>
            <a:r>
              <a:rPr lang="en-US" dirty="0" smtClean="0">
                <a:latin typeface="Segoe WP SemiLight"/>
                <a:cs typeface="Segoe WP SemiLight"/>
              </a:rPr>
              <a:t> </a:t>
            </a:r>
            <a:r>
              <a:rPr lang="en-US" dirty="0" err="1" smtClean="0">
                <a:latin typeface="Segoe WP SemiLight"/>
                <a:cs typeface="Segoe WP SemiLight"/>
              </a:rPr>
              <a:t>demográficamente</a:t>
            </a:r>
            <a:r>
              <a:rPr lang="en-US" dirty="0" smtClean="0">
                <a:latin typeface="Segoe WP SemiLight"/>
                <a:cs typeface="Segoe WP SemiLight"/>
              </a:rPr>
              <a:t>.</a:t>
            </a:r>
            <a:endParaRPr lang="en-US" dirty="0">
              <a:latin typeface="Segoe WP SemiLight"/>
              <a:cs typeface="Segoe WP SemiLight"/>
            </a:endParaRPr>
          </a:p>
          <a:p>
            <a:r>
              <a:rPr lang="en-US" dirty="0" err="1" smtClean="0">
                <a:latin typeface="Segoe WP SemiLight"/>
                <a:cs typeface="Segoe WP SemiLight"/>
              </a:rPr>
              <a:t>Obtienes</a:t>
            </a:r>
            <a:r>
              <a:rPr lang="en-US" dirty="0" smtClean="0">
                <a:latin typeface="Segoe WP SemiLight"/>
                <a:cs typeface="Segoe WP SemiLight"/>
              </a:rPr>
              <a:t> el 70</a:t>
            </a:r>
            <a:r>
              <a:rPr lang="en-US" dirty="0">
                <a:latin typeface="Segoe WP SemiLight"/>
                <a:cs typeface="Segoe WP SemiLight"/>
              </a:rPr>
              <a:t>% </a:t>
            </a:r>
            <a:r>
              <a:rPr lang="en-US" dirty="0" smtClean="0">
                <a:latin typeface="Segoe WP SemiLight"/>
                <a:cs typeface="Segoe WP SemiLight"/>
              </a:rPr>
              <a:t>de los </a:t>
            </a:r>
            <a:r>
              <a:rPr lang="en-US" dirty="0" err="1" smtClean="0">
                <a:latin typeface="Segoe WP SemiLight"/>
                <a:cs typeface="Segoe WP SemiLight"/>
              </a:rPr>
              <a:t>ingresos</a:t>
            </a:r>
            <a:r>
              <a:rPr lang="en-US" dirty="0" smtClean="0">
                <a:latin typeface="Segoe WP SemiLight"/>
                <a:cs typeface="Segoe WP SemiLight"/>
              </a:rPr>
              <a:t>.</a:t>
            </a:r>
            <a:endParaRPr lang="en-US" dirty="0">
              <a:latin typeface="Segoe WP SemiLight"/>
              <a:cs typeface="Segoe WP SemiLight"/>
            </a:endParaRPr>
          </a:p>
          <a:p>
            <a:endParaRPr lang="en-US" dirty="0">
              <a:latin typeface="Segoe WP SemiLight"/>
              <a:cs typeface="Segoe WP SemiLight"/>
            </a:endParaRPr>
          </a:p>
          <a:p>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Añadiendo</a:t>
            </a:r>
            <a:r>
              <a:rPr lang="en-GB" dirty="0" smtClean="0"/>
              <a:t> </a:t>
            </a:r>
            <a:r>
              <a:rPr lang="en-GB" dirty="0" err="1" smtClean="0"/>
              <a:t>Publicidad</a:t>
            </a:r>
            <a:r>
              <a:rPr lang="en-GB" dirty="0" smtClean="0"/>
              <a:t> a </a:t>
            </a:r>
            <a:r>
              <a:rPr lang="en-GB" dirty="0" err="1" smtClean="0"/>
              <a:t>las</a:t>
            </a:r>
            <a:r>
              <a:rPr lang="en-GB" dirty="0" smtClean="0"/>
              <a:t> </a:t>
            </a:r>
            <a:r>
              <a:rPr lang="en-GB" dirty="0" err="1" smtClean="0"/>
              <a:t>Aplicaciones</a:t>
            </a:r>
            <a:endParaRPr lang="en-GB" dirty="0"/>
          </a:p>
        </p:txBody>
      </p:sp>
      <p:sp>
        <p:nvSpPr>
          <p:cNvPr id="5" name="Rectangle 4"/>
          <p:cNvSpPr>
            <a:spLocks noChangeArrowheads="1"/>
          </p:cNvSpPr>
          <p:nvPr/>
        </p:nvSpPr>
        <p:spPr bwMode="invGray">
          <a:xfrm>
            <a:off x="494254" y="1147539"/>
            <a:ext cx="8105775" cy="906235"/>
          </a:xfrm>
          <a:prstGeom prst="rect">
            <a:avLst/>
          </a:prstGeom>
          <a:solidFill>
            <a:schemeClr val="bg1">
              <a:alpha val="79999"/>
            </a:schemeClr>
          </a:solidFill>
          <a:ln w="12700" algn="ctr">
            <a:solidFill>
              <a:schemeClr val="accent5"/>
            </a:solidFill>
            <a:miter lim="800000"/>
            <a:headEnd/>
            <a:tailEnd/>
          </a:ln>
        </p:spPr>
        <p:txBody>
          <a:bodyPr wrap="none" lIns="182880" tIns="182880" rIns="182880"/>
          <a:lstStyle/>
          <a:p>
            <a:r>
              <a:rPr lang="en-GB" sz="1400" dirty="0" err="1">
                <a:solidFill>
                  <a:srgbClr val="2B91AF"/>
                </a:solidFill>
                <a:highlight>
                  <a:srgbClr val="FFFFFF"/>
                </a:highlight>
                <a:latin typeface="Consolas"/>
              </a:rPr>
              <a:t>AdControl</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adControl</a:t>
            </a:r>
            <a:r>
              <a:rPr lang="en-GB" sz="1400" dirty="0">
                <a:solidFill>
                  <a:srgbClr val="000000"/>
                </a:solidFill>
                <a:highlight>
                  <a:srgbClr val="FFFFFF"/>
                </a:highlight>
                <a:latin typeface="Consolas"/>
              </a:rPr>
              <a:t> = </a:t>
            </a:r>
            <a:r>
              <a:rPr lang="en-GB" sz="1400" dirty="0">
                <a:solidFill>
                  <a:srgbClr val="0000FF"/>
                </a:solidFill>
                <a:highlight>
                  <a:srgbClr val="FFFFFF"/>
                </a:highlight>
                <a:latin typeface="Consolas"/>
              </a:rPr>
              <a:t>new</a:t>
            </a:r>
            <a:r>
              <a:rPr lang="en-GB" sz="1400" dirty="0">
                <a:solidFill>
                  <a:srgbClr val="000000"/>
                </a:solidFill>
                <a:highlight>
                  <a:srgbClr val="FFFFFF"/>
                </a:highlight>
                <a:latin typeface="Consolas"/>
              </a:rPr>
              <a:t> </a:t>
            </a:r>
            <a:r>
              <a:rPr lang="en-GB" sz="1400" dirty="0" err="1">
                <a:solidFill>
                  <a:srgbClr val="2B91AF"/>
                </a:solidFill>
                <a:highlight>
                  <a:srgbClr val="FFFFFF"/>
                </a:highlight>
                <a:latin typeface="Consolas"/>
              </a:rPr>
              <a:t>AdControl</a:t>
            </a:r>
            <a:r>
              <a:rPr lang="en-GB" sz="1400" dirty="0">
                <a:solidFill>
                  <a:srgbClr val="000000"/>
                </a:solidFill>
                <a:highlight>
                  <a:srgbClr val="FFFFFF"/>
                </a:highlight>
                <a:latin typeface="Consolas"/>
              </a:rPr>
              <a:t>(</a:t>
            </a:r>
            <a:r>
              <a:rPr lang="en-GB" sz="1400" dirty="0">
                <a:solidFill>
                  <a:srgbClr val="A31515"/>
                </a:solidFill>
                <a:highlight>
                  <a:srgbClr val="FFFFFF"/>
                </a:highlight>
                <a:latin typeface="Consolas"/>
              </a:rPr>
              <a:t>"</a:t>
            </a:r>
            <a:r>
              <a:rPr lang="en-GB" sz="1400" dirty="0" err="1">
                <a:solidFill>
                  <a:srgbClr val="A31515"/>
                </a:solidFill>
                <a:highlight>
                  <a:srgbClr val="FFFFFF"/>
                </a:highlight>
                <a:latin typeface="Consolas"/>
              </a:rPr>
              <a:t>test_client</a:t>
            </a:r>
            <a:r>
              <a:rPr lang="en-GB" sz="1400" dirty="0">
                <a:solidFill>
                  <a:srgbClr val="A31515"/>
                </a:solidFill>
                <a:highlight>
                  <a:srgbClr val="FFFFFF"/>
                </a:highlight>
                <a:latin typeface="Consolas"/>
              </a:rPr>
              <a:t>"</a:t>
            </a:r>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err="1">
                <a:solidFill>
                  <a:srgbClr val="008000"/>
                </a:solidFill>
                <a:highlight>
                  <a:srgbClr val="FFFFFF"/>
                </a:highlight>
                <a:latin typeface="Consolas"/>
              </a:rPr>
              <a:t>ApplicationID</a:t>
            </a:r>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                                    </a:t>
            </a:r>
            <a:r>
              <a:rPr lang="en-GB" sz="1400" dirty="0">
                <a:solidFill>
                  <a:srgbClr val="A31515"/>
                </a:solidFill>
                <a:highlight>
                  <a:srgbClr val="FFFFFF"/>
                </a:highlight>
                <a:latin typeface="Consolas"/>
              </a:rPr>
              <a:t>"Image480_80"</a:t>
            </a:r>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err="1">
                <a:solidFill>
                  <a:srgbClr val="008000"/>
                </a:solidFill>
                <a:highlight>
                  <a:srgbClr val="FFFFFF"/>
                </a:highlight>
                <a:latin typeface="Consolas"/>
              </a:rPr>
              <a:t>AdUnitID</a:t>
            </a:r>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true</a:t>
            </a:r>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err="1">
                <a:solidFill>
                  <a:srgbClr val="008000"/>
                </a:solidFill>
                <a:highlight>
                  <a:srgbClr val="FFFFFF"/>
                </a:highlight>
                <a:latin typeface="Consolas"/>
              </a:rPr>
              <a:t>isAutoRefreshEnabled</a:t>
            </a:r>
            <a:endParaRPr lang="en-GB" sz="1400" dirty="0">
              <a:solidFill>
                <a:srgbClr val="000000"/>
              </a:solidFill>
              <a:highlight>
                <a:srgbClr val="FFFFFF"/>
              </a:highlight>
              <a:latin typeface="Consolas"/>
            </a:endParaRPr>
          </a:p>
        </p:txBody>
      </p:sp>
    </p:spTree>
    <p:extLst>
      <p:ext uri="{BB962C8B-B14F-4D97-AF65-F5344CB8AC3E}">
        <p14:creationId xmlns:p14="http://schemas.microsoft.com/office/powerpoint/2010/main" val="292327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Microsoft </a:t>
            </a:r>
            <a:r>
              <a:rPr lang="en-GB" dirty="0" err="1" smtClean="0"/>
              <a:t>pubCenter</a:t>
            </a:r>
            <a:endParaRPr lang="en-GB" dirty="0"/>
          </a:p>
        </p:txBody>
      </p:sp>
      <p:sp>
        <p:nvSpPr>
          <p:cNvPr id="5" name="Content Placeholder 4"/>
          <p:cNvSpPr>
            <a:spLocks noGrp="1"/>
          </p:cNvSpPr>
          <p:nvPr>
            <p:ph idx="1"/>
          </p:nvPr>
        </p:nvSpPr>
        <p:spPr>
          <a:xfrm>
            <a:off x="457200" y="3832860"/>
            <a:ext cx="8229600" cy="667703"/>
          </a:xfrm>
        </p:spPr>
        <p:txBody>
          <a:bodyPr/>
          <a:lstStyle/>
          <a:p>
            <a:r>
              <a:rPr lang="es-ES" dirty="0" smtClean="0">
                <a:latin typeface="Segoe WP SemiLight"/>
                <a:cs typeface="Segoe WP SemiLight"/>
              </a:rPr>
              <a:t>Regístrate </a:t>
            </a:r>
            <a:r>
              <a:rPr lang="es-ES" dirty="0">
                <a:latin typeface="Segoe WP SemiLight"/>
                <a:cs typeface="Segoe WP SemiLight"/>
              </a:rPr>
              <a:t>aquí para poder incorporar anuncios en </a:t>
            </a:r>
            <a:r>
              <a:rPr lang="es-ES" dirty="0" smtClean="0">
                <a:latin typeface="Segoe WP SemiLight"/>
                <a:cs typeface="Segoe WP SemiLight"/>
              </a:rPr>
              <a:t>tus aplicaciones y juegos:</a:t>
            </a:r>
            <a:endParaRPr lang="en-GB" dirty="0">
              <a:latin typeface="Segoe WP SemiLight"/>
              <a:cs typeface="Segoe WP SemiLight"/>
            </a:endParaRPr>
          </a:p>
          <a:p>
            <a:r>
              <a:rPr lang="en-US" dirty="0" smtClean="0">
                <a:latin typeface="Segoe WP SemiLight"/>
                <a:cs typeface="Segoe WP SemiLight"/>
              </a:rPr>
              <a:t>http</a:t>
            </a:r>
            <a:r>
              <a:rPr lang="en-US" dirty="0">
                <a:latin typeface="Segoe WP SemiLight"/>
                <a:cs typeface="Segoe WP SemiLight"/>
              </a:rPr>
              <a:t>://pubcenter.microsoft.com</a:t>
            </a:r>
          </a:p>
          <a:p>
            <a:pPr marL="0" indent="0">
              <a:buNone/>
            </a:pPr>
            <a:endParaRPr lang="en-GB" dirty="0"/>
          </a:p>
        </p:txBody>
      </p:sp>
      <p:pic>
        <p:nvPicPr>
          <p:cNvPr id="3" name="Picture 2"/>
          <p:cNvPicPr>
            <a:picLocks noChangeAspect="1"/>
          </p:cNvPicPr>
          <p:nvPr/>
        </p:nvPicPr>
        <p:blipFill>
          <a:blip r:embed="rId2"/>
          <a:stretch>
            <a:fillRect/>
          </a:stretch>
        </p:blipFill>
        <p:spPr>
          <a:xfrm>
            <a:off x="2147889" y="927115"/>
            <a:ext cx="4538662" cy="2788985"/>
          </a:xfrm>
          <a:prstGeom prst="rect">
            <a:avLst/>
          </a:prstGeom>
        </p:spPr>
      </p:pic>
    </p:spTree>
    <p:extLst>
      <p:ext uri="{BB962C8B-B14F-4D97-AF65-F5344CB8AC3E}">
        <p14:creationId xmlns:p14="http://schemas.microsoft.com/office/powerpoint/2010/main" val="23063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Freeform 8"/>
          <p:cNvSpPr>
            <a:spLocks/>
          </p:cNvSpPr>
          <p:nvPr/>
        </p:nvSpPr>
        <p:spPr bwMode="auto">
          <a:xfrm>
            <a:off x="2953523" y="4163687"/>
            <a:ext cx="88852" cy="45523"/>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84" name="Panama"/>
          <p:cNvSpPr>
            <a:spLocks/>
          </p:cNvSpPr>
          <p:nvPr/>
        </p:nvSpPr>
        <p:spPr bwMode="auto">
          <a:xfrm>
            <a:off x="2345234" y="2486182"/>
            <a:ext cx="138972" cy="7056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85" name="Uruguay"/>
          <p:cNvSpPr>
            <a:spLocks/>
          </p:cNvSpPr>
          <p:nvPr/>
        </p:nvSpPr>
        <p:spPr bwMode="auto">
          <a:xfrm>
            <a:off x="3026425" y="3606036"/>
            <a:ext cx="120746" cy="129740"/>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86" name="Paraguay"/>
          <p:cNvSpPr>
            <a:spLocks/>
          </p:cNvSpPr>
          <p:nvPr/>
        </p:nvSpPr>
        <p:spPr bwMode="auto">
          <a:xfrm>
            <a:off x="2873784" y="3307863"/>
            <a:ext cx="207320" cy="241269"/>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87" name="Bolivia"/>
          <p:cNvSpPr>
            <a:spLocks/>
          </p:cNvSpPr>
          <p:nvPr/>
        </p:nvSpPr>
        <p:spPr bwMode="auto">
          <a:xfrm>
            <a:off x="2668744" y="3062042"/>
            <a:ext cx="314396" cy="368732"/>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88" name="Freeform 18"/>
          <p:cNvSpPr>
            <a:spLocks/>
          </p:cNvSpPr>
          <p:nvPr/>
        </p:nvSpPr>
        <p:spPr bwMode="auto">
          <a:xfrm>
            <a:off x="2393077" y="2738832"/>
            <a:ext cx="129860" cy="161605"/>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89" name="Freeform 19"/>
          <p:cNvSpPr>
            <a:spLocks/>
          </p:cNvSpPr>
          <p:nvPr/>
        </p:nvSpPr>
        <p:spPr bwMode="auto">
          <a:xfrm>
            <a:off x="3021870" y="2597712"/>
            <a:ext cx="77459" cy="116083"/>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0" name="Freeform 20"/>
          <p:cNvSpPr>
            <a:spLocks/>
          </p:cNvSpPr>
          <p:nvPr/>
        </p:nvSpPr>
        <p:spPr bwMode="auto">
          <a:xfrm>
            <a:off x="2939854" y="2590885"/>
            <a:ext cx="104798" cy="125187"/>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1" name="Freeform 21"/>
          <p:cNvSpPr>
            <a:spLocks/>
          </p:cNvSpPr>
          <p:nvPr/>
        </p:nvSpPr>
        <p:spPr bwMode="auto">
          <a:xfrm>
            <a:off x="2864671" y="2522601"/>
            <a:ext cx="111634" cy="21168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2" name="Freeform 24"/>
          <p:cNvSpPr>
            <a:spLocks/>
          </p:cNvSpPr>
          <p:nvPr/>
        </p:nvSpPr>
        <p:spPr bwMode="auto">
          <a:xfrm>
            <a:off x="2905680" y="4156858"/>
            <a:ext cx="70625" cy="59180"/>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3" name="Haiti"/>
          <p:cNvSpPr>
            <a:spLocks/>
          </p:cNvSpPr>
          <p:nvPr/>
        </p:nvSpPr>
        <p:spPr bwMode="auto">
          <a:xfrm>
            <a:off x="2582171" y="2185734"/>
            <a:ext cx="66068" cy="50075"/>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4" name="Honduras"/>
          <p:cNvSpPr>
            <a:spLocks/>
          </p:cNvSpPr>
          <p:nvPr/>
        </p:nvSpPr>
        <p:spPr bwMode="auto">
          <a:xfrm>
            <a:off x="2203985" y="2301817"/>
            <a:ext cx="154920" cy="86493"/>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5" name="Freeform 27"/>
          <p:cNvSpPr>
            <a:spLocks/>
          </p:cNvSpPr>
          <p:nvPr/>
        </p:nvSpPr>
        <p:spPr bwMode="auto">
          <a:xfrm>
            <a:off x="2183480" y="2351891"/>
            <a:ext cx="59234" cy="31866"/>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6" name="Nicaragua"/>
          <p:cNvSpPr>
            <a:spLocks/>
          </p:cNvSpPr>
          <p:nvPr/>
        </p:nvSpPr>
        <p:spPr bwMode="auto">
          <a:xfrm>
            <a:off x="2247270" y="2326854"/>
            <a:ext cx="111634" cy="129740"/>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7" name="Guatemala"/>
          <p:cNvSpPr>
            <a:spLocks/>
          </p:cNvSpPr>
          <p:nvPr/>
        </p:nvSpPr>
        <p:spPr bwMode="auto">
          <a:xfrm>
            <a:off x="2142472" y="2251743"/>
            <a:ext cx="95686" cy="118358"/>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8" name="Freeform 30"/>
          <p:cNvSpPr>
            <a:spLocks/>
          </p:cNvSpPr>
          <p:nvPr/>
        </p:nvSpPr>
        <p:spPr bwMode="auto">
          <a:xfrm>
            <a:off x="2636848" y="2183459"/>
            <a:ext cx="91129" cy="63731"/>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99" name="Freeform 34"/>
          <p:cNvSpPr>
            <a:spLocks/>
          </p:cNvSpPr>
          <p:nvPr/>
        </p:nvSpPr>
        <p:spPr bwMode="auto">
          <a:xfrm>
            <a:off x="2349791" y="2092413"/>
            <a:ext cx="250606" cy="97874"/>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0" name="Jamaica"/>
          <p:cNvSpPr>
            <a:spLocks/>
          </p:cNvSpPr>
          <p:nvPr/>
        </p:nvSpPr>
        <p:spPr bwMode="auto">
          <a:xfrm>
            <a:off x="2481928" y="2224429"/>
            <a:ext cx="56956" cy="25037"/>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1" name="Freeform 36"/>
          <p:cNvSpPr>
            <a:spLocks/>
          </p:cNvSpPr>
          <p:nvPr/>
        </p:nvSpPr>
        <p:spPr bwMode="auto">
          <a:xfrm>
            <a:off x="2750760" y="2228980"/>
            <a:ext cx="38730" cy="11381"/>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2" name="belize"/>
          <p:cNvSpPr>
            <a:spLocks/>
          </p:cNvSpPr>
          <p:nvPr/>
        </p:nvSpPr>
        <p:spPr bwMode="auto">
          <a:xfrm>
            <a:off x="2217654" y="2235809"/>
            <a:ext cx="38730" cy="66008"/>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3" name="Freeform 39"/>
          <p:cNvSpPr>
            <a:spLocks/>
          </p:cNvSpPr>
          <p:nvPr/>
        </p:nvSpPr>
        <p:spPr bwMode="auto">
          <a:xfrm>
            <a:off x="4853567" y="2103794"/>
            <a:ext cx="396413" cy="548546"/>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4" name="Freeform 40"/>
          <p:cNvSpPr>
            <a:spLocks/>
          </p:cNvSpPr>
          <p:nvPr/>
        </p:nvSpPr>
        <p:spPr bwMode="auto">
          <a:xfrm>
            <a:off x="5042661" y="2832153"/>
            <a:ext cx="47843" cy="68284"/>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5" name="Freeform 41"/>
          <p:cNvSpPr>
            <a:spLocks/>
          </p:cNvSpPr>
          <p:nvPr/>
        </p:nvSpPr>
        <p:spPr bwMode="auto">
          <a:xfrm>
            <a:off x="5058608" y="2640958"/>
            <a:ext cx="129860" cy="152501"/>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6" name="Freeform 42"/>
          <p:cNvSpPr>
            <a:spLocks/>
          </p:cNvSpPr>
          <p:nvPr/>
        </p:nvSpPr>
        <p:spPr bwMode="auto">
          <a:xfrm>
            <a:off x="4618910" y="2891333"/>
            <a:ext cx="31895" cy="47799"/>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7" name="Freeform 43"/>
          <p:cNvSpPr>
            <a:spLocks/>
          </p:cNvSpPr>
          <p:nvPr/>
        </p:nvSpPr>
        <p:spPr bwMode="auto">
          <a:xfrm>
            <a:off x="4559674" y="2700139"/>
            <a:ext cx="52400" cy="34142"/>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8" name="Freeform 44"/>
          <p:cNvSpPr>
            <a:spLocks/>
          </p:cNvSpPr>
          <p:nvPr/>
        </p:nvSpPr>
        <p:spPr bwMode="auto">
          <a:xfrm>
            <a:off x="4546006" y="2695586"/>
            <a:ext cx="148085" cy="179814"/>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09" name="Freeform 45"/>
          <p:cNvSpPr>
            <a:spLocks/>
          </p:cNvSpPr>
          <p:nvPr/>
        </p:nvSpPr>
        <p:spPr bwMode="auto">
          <a:xfrm>
            <a:off x="4541449" y="2392861"/>
            <a:ext cx="186815" cy="31638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0" name="Freeform 46"/>
          <p:cNvSpPr>
            <a:spLocks/>
          </p:cNvSpPr>
          <p:nvPr/>
        </p:nvSpPr>
        <p:spPr bwMode="auto">
          <a:xfrm>
            <a:off x="4600683" y="2652339"/>
            <a:ext cx="189093" cy="254926"/>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1" name="Freeform 47"/>
          <p:cNvSpPr>
            <a:spLocks/>
          </p:cNvSpPr>
          <p:nvPr/>
        </p:nvSpPr>
        <p:spPr bwMode="auto">
          <a:xfrm>
            <a:off x="5120120" y="3048385"/>
            <a:ext cx="79738" cy="216232"/>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2" name="Freeform 48"/>
          <p:cNvSpPr>
            <a:spLocks/>
          </p:cNvSpPr>
          <p:nvPr/>
        </p:nvSpPr>
        <p:spPr bwMode="auto">
          <a:xfrm>
            <a:off x="4933305" y="3223647"/>
            <a:ext cx="191372" cy="195747"/>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3" name="Freeform 49"/>
          <p:cNvSpPr>
            <a:spLocks/>
          </p:cNvSpPr>
          <p:nvPr/>
        </p:nvSpPr>
        <p:spPr bwMode="auto">
          <a:xfrm>
            <a:off x="4798889" y="3285102"/>
            <a:ext cx="230102" cy="254926"/>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4" name="Freeform 50"/>
          <p:cNvSpPr>
            <a:spLocks/>
          </p:cNvSpPr>
          <p:nvPr/>
        </p:nvSpPr>
        <p:spPr bwMode="auto">
          <a:xfrm>
            <a:off x="4616631" y="3264617"/>
            <a:ext cx="316674" cy="327762"/>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5" name="Freeform 51"/>
          <p:cNvSpPr>
            <a:spLocks/>
          </p:cNvSpPr>
          <p:nvPr/>
        </p:nvSpPr>
        <p:spPr bwMode="auto">
          <a:xfrm>
            <a:off x="4864959" y="3007415"/>
            <a:ext cx="284779" cy="279964"/>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6" name="Freeform 52"/>
          <p:cNvSpPr>
            <a:spLocks/>
          </p:cNvSpPr>
          <p:nvPr/>
        </p:nvSpPr>
        <p:spPr bwMode="auto">
          <a:xfrm>
            <a:off x="4616631" y="2936855"/>
            <a:ext cx="305283" cy="355076"/>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7" name="Freeform 53"/>
          <p:cNvSpPr>
            <a:spLocks/>
          </p:cNvSpPr>
          <p:nvPr/>
        </p:nvSpPr>
        <p:spPr bwMode="auto">
          <a:xfrm>
            <a:off x="4632579" y="2604542"/>
            <a:ext cx="473872" cy="548546"/>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8" name="Freeform 55"/>
          <p:cNvSpPr>
            <a:spLocks/>
          </p:cNvSpPr>
          <p:nvPr/>
        </p:nvSpPr>
        <p:spPr bwMode="auto">
          <a:xfrm>
            <a:off x="5054052" y="3077975"/>
            <a:ext cx="264275" cy="45977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19" name="Freeform 56"/>
          <p:cNvSpPr>
            <a:spLocks/>
          </p:cNvSpPr>
          <p:nvPr/>
        </p:nvSpPr>
        <p:spPr bwMode="auto">
          <a:xfrm>
            <a:off x="5138346" y="2340511"/>
            <a:ext cx="362240" cy="31638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0" name="Freeform 57"/>
          <p:cNvSpPr>
            <a:spLocks/>
          </p:cNvSpPr>
          <p:nvPr/>
        </p:nvSpPr>
        <p:spPr bwMode="auto">
          <a:xfrm>
            <a:off x="5329718" y="2420174"/>
            <a:ext cx="243770" cy="393770"/>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1" name="Freeform 58"/>
          <p:cNvSpPr>
            <a:spLocks/>
          </p:cNvSpPr>
          <p:nvPr/>
        </p:nvSpPr>
        <p:spPr bwMode="auto">
          <a:xfrm>
            <a:off x="5158851" y="2622751"/>
            <a:ext cx="198206" cy="286792"/>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2" name="Freeform 59"/>
          <p:cNvSpPr>
            <a:spLocks/>
          </p:cNvSpPr>
          <p:nvPr/>
        </p:nvSpPr>
        <p:spPr bwMode="auto">
          <a:xfrm>
            <a:off x="5063165" y="2786631"/>
            <a:ext cx="250606" cy="325486"/>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3" name="Freeform 60"/>
          <p:cNvSpPr>
            <a:spLocks/>
          </p:cNvSpPr>
          <p:nvPr/>
        </p:nvSpPr>
        <p:spPr bwMode="auto">
          <a:xfrm>
            <a:off x="4343243" y="2053719"/>
            <a:ext cx="371352" cy="364180"/>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4" name="Freeform 61"/>
          <p:cNvSpPr>
            <a:spLocks/>
          </p:cNvSpPr>
          <p:nvPr/>
        </p:nvSpPr>
        <p:spPr bwMode="auto">
          <a:xfrm>
            <a:off x="3942275" y="1962674"/>
            <a:ext cx="193650" cy="18436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5" name="Yemen"/>
          <p:cNvSpPr>
            <a:spLocks/>
          </p:cNvSpPr>
          <p:nvPr/>
        </p:nvSpPr>
        <p:spPr bwMode="auto">
          <a:xfrm>
            <a:off x="5361613" y="2222153"/>
            <a:ext cx="252884" cy="172985"/>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6" name="Freeform 64"/>
          <p:cNvSpPr>
            <a:spLocks/>
          </p:cNvSpPr>
          <p:nvPr/>
        </p:nvSpPr>
        <p:spPr bwMode="auto">
          <a:xfrm>
            <a:off x="6161272" y="1345844"/>
            <a:ext cx="669800" cy="241269"/>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7" name="Freeform 66"/>
          <p:cNvSpPr>
            <a:spLocks/>
          </p:cNvSpPr>
          <p:nvPr/>
        </p:nvSpPr>
        <p:spPr bwMode="auto">
          <a:xfrm>
            <a:off x="7154581" y="1300322"/>
            <a:ext cx="200484" cy="202575"/>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8" name="Freeform 67"/>
          <p:cNvSpPr>
            <a:spLocks/>
          </p:cNvSpPr>
          <p:nvPr/>
        </p:nvSpPr>
        <p:spPr bwMode="auto">
          <a:xfrm>
            <a:off x="6890307" y="2178906"/>
            <a:ext cx="61513" cy="54627"/>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50" name="Freeform 125"/>
          <p:cNvSpPr>
            <a:spLocks/>
          </p:cNvSpPr>
          <p:nvPr/>
        </p:nvSpPr>
        <p:spPr bwMode="auto">
          <a:xfrm>
            <a:off x="3272475" y="892895"/>
            <a:ext cx="799660" cy="311829"/>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52" name="Freeform 129"/>
          <p:cNvSpPr>
            <a:spLocks/>
          </p:cNvSpPr>
          <p:nvPr/>
        </p:nvSpPr>
        <p:spPr bwMode="auto">
          <a:xfrm>
            <a:off x="5202136" y="974836"/>
            <a:ext cx="120746" cy="50075"/>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53" name="Freeform 130"/>
          <p:cNvSpPr>
            <a:spLocks/>
          </p:cNvSpPr>
          <p:nvPr/>
        </p:nvSpPr>
        <p:spPr bwMode="auto">
          <a:xfrm>
            <a:off x="5229475" y="931589"/>
            <a:ext cx="179981" cy="43247"/>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54" name="Freeform 132"/>
          <p:cNvSpPr>
            <a:spLocks/>
          </p:cNvSpPr>
          <p:nvPr/>
        </p:nvSpPr>
        <p:spPr bwMode="auto">
          <a:xfrm>
            <a:off x="7901841" y="2886780"/>
            <a:ext cx="102521" cy="59180"/>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56" name="Freeform 141"/>
          <p:cNvSpPr>
            <a:spLocks/>
          </p:cNvSpPr>
          <p:nvPr/>
        </p:nvSpPr>
        <p:spPr bwMode="auto">
          <a:xfrm>
            <a:off x="5341108" y="3100737"/>
            <a:ext cx="191372" cy="368732"/>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57" name="Freeform 143"/>
          <p:cNvSpPr>
            <a:spLocks/>
          </p:cNvSpPr>
          <p:nvPr/>
        </p:nvSpPr>
        <p:spPr bwMode="auto">
          <a:xfrm>
            <a:off x="6252402" y="2472525"/>
            <a:ext cx="59234" cy="10697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58" name="Freeform 149"/>
          <p:cNvSpPr>
            <a:spLocks/>
          </p:cNvSpPr>
          <p:nvPr/>
        </p:nvSpPr>
        <p:spPr bwMode="auto">
          <a:xfrm>
            <a:off x="4042517" y="1746443"/>
            <a:ext cx="277945" cy="216232"/>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59" name="Freeform 150"/>
          <p:cNvSpPr>
            <a:spLocks/>
          </p:cNvSpPr>
          <p:nvPr/>
        </p:nvSpPr>
        <p:spPr bwMode="auto">
          <a:xfrm>
            <a:off x="4135924" y="1710025"/>
            <a:ext cx="476150" cy="509852"/>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60" name="Freeform 151"/>
          <p:cNvSpPr>
            <a:spLocks/>
          </p:cNvSpPr>
          <p:nvPr/>
        </p:nvSpPr>
        <p:spPr bwMode="auto">
          <a:xfrm>
            <a:off x="4495885" y="1705473"/>
            <a:ext cx="95686" cy="19347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61" name="Freeform 152"/>
          <p:cNvSpPr>
            <a:spLocks/>
          </p:cNvSpPr>
          <p:nvPr/>
        </p:nvSpPr>
        <p:spPr bwMode="auto">
          <a:xfrm>
            <a:off x="5040382" y="2786631"/>
            <a:ext cx="59234" cy="59180"/>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63" name="Freeform 155"/>
          <p:cNvSpPr>
            <a:spLocks/>
          </p:cNvSpPr>
          <p:nvPr/>
        </p:nvSpPr>
        <p:spPr bwMode="auto">
          <a:xfrm>
            <a:off x="4135924" y="2454318"/>
            <a:ext cx="148085" cy="18209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64" name="Freeform 156"/>
          <p:cNvSpPr>
            <a:spLocks/>
          </p:cNvSpPr>
          <p:nvPr/>
        </p:nvSpPr>
        <p:spPr bwMode="auto">
          <a:xfrm>
            <a:off x="5049495" y="3508163"/>
            <a:ext cx="34174" cy="4552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65" name="Freeform 158"/>
          <p:cNvSpPr>
            <a:spLocks/>
          </p:cNvSpPr>
          <p:nvPr/>
        </p:nvSpPr>
        <p:spPr bwMode="auto">
          <a:xfrm>
            <a:off x="3946831" y="1976331"/>
            <a:ext cx="277945" cy="355076"/>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66" name="Freeform 159"/>
          <p:cNvSpPr>
            <a:spLocks/>
          </p:cNvSpPr>
          <p:nvPr/>
        </p:nvSpPr>
        <p:spPr bwMode="auto">
          <a:xfrm>
            <a:off x="4211106" y="2331406"/>
            <a:ext cx="182259" cy="152501"/>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67" name="Freeform 160"/>
          <p:cNvSpPr>
            <a:spLocks/>
          </p:cNvSpPr>
          <p:nvPr/>
        </p:nvSpPr>
        <p:spPr bwMode="auto">
          <a:xfrm>
            <a:off x="4047073" y="2046891"/>
            <a:ext cx="391856" cy="418807"/>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68" name="Freeform 161"/>
          <p:cNvSpPr>
            <a:spLocks/>
          </p:cNvSpPr>
          <p:nvPr/>
        </p:nvSpPr>
        <p:spPr bwMode="auto">
          <a:xfrm>
            <a:off x="4409312" y="2356444"/>
            <a:ext cx="275666" cy="284516"/>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69" name="Freeform 162"/>
          <p:cNvSpPr>
            <a:spLocks/>
          </p:cNvSpPr>
          <p:nvPr/>
        </p:nvSpPr>
        <p:spPr bwMode="auto">
          <a:xfrm>
            <a:off x="4664475" y="2053719"/>
            <a:ext cx="239215" cy="491643"/>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0" name="Freeform 163"/>
          <p:cNvSpPr>
            <a:spLocks/>
          </p:cNvSpPr>
          <p:nvPr/>
        </p:nvSpPr>
        <p:spPr bwMode="auto">
          <a:xfrm>
            <a:off x="4682699" y="2436109"/>
            <a:ext cx="318953" cy="252650"/>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1" name="Freeform 164"/>
          <p:cNvSpPr>
            <a:spLocks/>
          </p:cNvSpPr>
          <p:nvPr/>
        </p:nvSpPr>
        <p:spPr bwMode="auto">
          <a:xfrm>
            <a:off x="4539171" y="1817002"/>
            <a:ext cx="378186" cy="366456"/>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2" name="Freeform 166"/>
          <p:cNvSpPr>
            <a:spLocks noEditPoints="1"/>
          </p:cNvSpPr>
          <p:nvPr/>
        </p:nvSpPr>
        <p:spPr bwMode="auto">
          <a:xfrm>
            <a:off x="4899132" y="1853420"/>
            <a:ext cx="284779" cy="268583"/>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3" name="Freeform 167"/>
          <p:cNvSpPr>
            <a:spLocks/>
          </p:cNvSpPr>
          <p:nvPr/>
        </p:nvSpPr>
        <p:spPr bwMode="auto">
          <a:xfrm>
            <a:off x="5204414" y="2233533"/>
            <a:ext cx="182259" cy="207128"/>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4" name="Freeform 168"/>
          <p:cNvSpPr>
            <a:spLocks/>
          </p:cNvSpPr>
          <p:nvPr/>
        </p:nvSpPr>
        <p:spPr bwMode="auto">
          <a:xfrm>
            <a:off x="5491471" y="1584838"/>
            <a:ext cx="307562" cy="172985"/>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5" name="Freeform 169"/>
          <p:cNvSpPr>
            <a:spLocks/>
          </p:cNvSpPr>
          <p:nvPr/>
        </p:nvSpPr>
        <p:spPr bwMode="auto">
          <a:xfrm>
            <a:off x="5851432" y="1566629"/>
            <a:ext cx="218711" cy="93321"/>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6" name="Freeform 171"/>
          <p:cNvSpPr>
            <a:spLocks/>
          </p:cNvSpPr>
          <p:nvPr/>
        </p:nvSpPr>
        <p:spPr bwMode="auto">
          <a:xfrm>
            <a:off x="5705626" y="1673607"/>
            <a:ext cx="282500" cy="236717"/>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7" name="Freeform 172"/>
          <p:cNvSpPr>
            <a:spLocks/>
          </p:cNvSpPr>
          <p:nvPr/>
        </p:nvSpPr>
        <p:spPr bwMode="auto">
          <a:xfrm>
            <a:off x="5546150" y="1505173"/>
            <a:ext cx="398690" cy="191195"/>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8" name="Freeform 173"/>
          <p:cNvSpPr>
            <a:spLocks/>
          </p:cNvSpPr>
          <p:nvPr/>
        </p:nvSpPr>
        <p:spPr bwMode="auto">
          <a:xfrm>
            <a:off x="5739799" y="1705472"/>
            <a:ext cx="341735" cy="366456"/>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79" name="Oman"/>
          <p:cNvSpPr>
            <a:spLocks/>
          </p:cNvSpPr>
          <p:nvPr/>
        </p:nvSpPr>
        <p:spPr bwMode="auto">
          <a:xfrm>
            <a:off x="5568932" y="2046891"/>
            <a:ext cx="177702" cy="234441"/>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0" name="Freeform 175"/>
          <p:cNvSpPr>
            <a:spLocks/>
          </p:cNvSpPr>
          <p:nvPr/>
        </p:nvSpPr>
        <p:spPr bwMode="auto">
          <a:xfrm>
            <a:off x="6393652" y="1942189"/>
            <a:ext cx="77459" cy="36418"/>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1" name="Freeform 176"/>
          <p:cNvSpPr>
            <a:spLocks/>
          </p:cNvSpPr>
          <p:nvPr/>
        </p:nvSpPr>
        <p:spPr bwMode="auto">
          <a:xfrm>
            <a:off x="6177220" y="1905771"/>
            <a:ext cx="202763" cy="1047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2" name="Freeform 177"/>
          <p:cNvSpPr>
            <a:spLocks/>
          </p:cNvSpPr>
          <p:nvPr/>
        </p:nvSpPr>
        <p:spPr bwMode="auto">
          <a:xfrm>
            <a:off x="6368591" y="1983159"/>
            <a:ext cx="143529" cy="179814"/>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3" name="Freeform 179"/>
          <p:cNvSpPr>
            <a:spLocks/>
          </p:cNvSpPr>
          <p:nvPr/>
        </p:nvSpPr>
        <p:spPr bwMode="auto">
          <a:xfrm>
            <a:off x="7049782" y="1564352"/>
            <a:ext cx="104798" cy="129740"/>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4" name="Freeform 183"/>
          <p:cNvSpPr>
            <a:spLocks/>
          </p:cNvSpPr>
          <p:nvPr/>
        </p:nvSpPr>
        <p:spPr bwMode="auto">
          <a:xfrm>
            <a:off x="6694378" y="2117450"/>
            <a:ext cx="225545" cy="241269"/>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5" name="Freeform 184"/>
          <p:cNvSpPr>
            <a:spLocks/>
          </p:cNvSpPr>
          <p:nvPr/>
        </p:nvSpPr>
        <p:spPr bwMode="auto">
          <a:xfrm>
            <a:off x="6500728" y="1933085"/>
            <a:ext cx="214154" cy="543994"/>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6" name="Freeform 186"/>
          <p:cNvSpPr>
            <a:spLocks/>
          </p:cNvSpPr>
          <p:nvPr/>
        </p:nvSpPr>
        <p:spPr bwMode="auto">
          <a:xfrm>
            <a:off x="4019735" y="2474801"/>
            <a:ext cx="68347" cy="86493"/>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7" name="Freeform 187"/>
          <p:cNvSpPr>
            <a:spLocks/>
          </p:cNvSpPr>
          <p:nvPr/>
        </p:nvSpPr>
        <p:spPr bwMode="auto">
          <a:xfrm>
            <a:off x="4060743" y="2518048"/>
            <a:ext cx="102521" cy="113807"/>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8" name="Freeform 188"/>
          <p:cNvSpPr>
            <a:spLocks/>
          </p:cNvSpPr>
          <p:nvPr/>
        </p:nvSpPr>
        <p:spPr bwMode="auto">
          <a:xfrm>
            <a:off x="3944553" y="2365548"/>
            <a:ext cx="70625" cy="20486"/>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89" name="Freeform 189"/>
          <p:cNvSpPr>
            <a:spLocks/>
          </p:cNvSpPr>
          <p:nvPr/>
        </p:nvSpPr>
        <p:spPr bwMode="auto">
          <a:xfrm>
            <a:off x="3919492" y="2281332"/>
            <a:ext cx="145807" cy="127463"/>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0" name="Freeform 190"/>
          <p:cNvSpPr>
            <a:spLocks/>
          </p:cNvSpPr>
          <p:nvPr/>
        </p:nvSpPr>
        <p:spPr bwMode="auto">
          <a:xfrm>
            <a:off x="3946831" y="2397414"/>
            <a:ext cx="61513" cy="43247"/>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1" name="Freeform 191"/>
          <p:cNvSpPr>
            <a:spLocks/>
          </p:cNvSpPr>
          <p:nvPr/>
        </p:nvSpPr>
        <p:spPr bwMode="auto">
          <a:xfrm>
            <a:off x="3978726" y="2399690"/>
            <a:ext cx="175424" cy="152501"/>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2" name="Freeform 192"/>
          <p:cNvSpPr>
            <a:spLocks/>
          </p:cNvSpPr>
          <p:nvPr/>
        </p:nvSpPr>
        <p:spPr bwMode="auto">
          <a:xfrm>
            <a:off x="4334131" y="2440661"/>
            <a:ext cx="56956" cy="15477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3" name="Freeform 193"/>
          <p:cNvSpPr>
            <a:spLocks/>
          </p:cNvSpPr>
          <p:nvPr/>
        </p:nvSpPr>
        <p:spPr bwMode="auto">
          <a:xfrm>
            <a:off x="4265784" y="2438384"/>
            <a:ext cx="104798" cy="18436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4" name="Freeform 195"/>
          <p:cNvSpPr>
            <a:spLocks/>
          </p:cNvSpPr>
          <p:nvPr/>
        </p:nvSpPr>
        <p:spPr bwMode="auto">
          <a:xfrm>
            <a:off x="7708191" y="2834429"/>
            <a:ext cx="230102" cy="229889"/>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5" name="Freeform 199"/>
          <p:cNvSpPr>
            <a:spLocks/>
          </p:cNvSpPr>
          <p:nvPr/>
        </p:nvSpPr>
        <p:spPr bwMode="auto">
          <a:xfrm>
            <a:off x="4354635" y="2406518"/>
            <a:ext cx="77459" cy="18209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6" name="Freeform 200"/>
          <p:cNvSpPr>
            <a:spLocks/>
          </p:cNvSpPr>
          <p:nvPr/>
        </p:nvSpPr>
        <p:spPr bwMode="auto">
          <a:xfrm>
            <a:off x="5313770" y="1644017"/>
            <a:ext cx="489820" cy="384665"/>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7" name="Freeform 201"/>
          <p:cNvSpPr>
            <a:spLocks/>
          </p:cNvSpPr>
          <p:nvPr/>
        </p:nvSpPr>
        <p:spPr bwMode="auto">
          <a:xfrm>
            <a:off x="5338830" y="1653121"/>
            <a:ext cx="27339" cy="11381"/>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8" name="Freeform 202"/>
          <p:cNvSpPr>
            <a:spLocks/>
          </p:cNvSpPr>
          <p:nvPr/>
        </p:nvSpPr>
        <p:spPr bwMode="auto">
          <a:xfrm>
            <a:off x="5293266" y="1609875"/>
            <a:ext cx="84295" cy="54627"/>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99" name="Freeform 203"/>
          <p:cNvSpPr>
            <a:spLocks/>
          </p:cNvSpPr>
          <p:nvPr/>
        </p:nvSpPr>
        <p:spPr bwMode="auto">
          <a:xfrm>
            <a:off x="5409456" y="1894391"/>
            <a:ext cx="43286" cy="31866"/>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0" name="Freeform 204"/>
          <p:cNvSpPr>
            <a:spLocks/>
          </p:cNvSpPr>
          <p:nvPr/>
        </p:nvSpPr>
        <p:spPr bwMode="auto">
          <a:xfrm>
            <a:off x="5325161" y="1593942"/>
            <a:ext cx="116190" cy="93321"/>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1" name="Freeform 215"/>
          <p:cNvSpPr>
            <a:spLocks/>
          </p:cNvSpPr>
          <p:nvPr/>
        </p:nvSpPr>
        <p:spPr bwMode="auto">
          <a:xfrm>
            <a:off x="4518667" y="1614427"/>
            <a:ext cx="27339" cy="54627"/>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2" name="Freeform 220"/>
          <p:cNvSpPr>
            <a:spLocks/>
          </p:cNvSpPr>
          <p:nvPr/>
        </p:nvSpPr>
        <p:spPr bwMode="auto">
          <a:xfrm>
            <a:off x="4755603" y="1582562"/>
            <a:ext cx="41009" cy="7056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3" name="Freeform 225"/>
          <p:cNvSpPr>
            <a:spLocks/>
          </p:cNvSpPr>
          <p:nvPr/>
        </p:nvSpPr>
        <p:spPr bwMode="auto">
          <a:xfrm>
            <a:off x="4730543" y="1298046"/>
            <a:ext cx="56956" cy="18209"/>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4" name="Freeform 233"/>
          <p:cNvSpPr>
            <a:spLocks/>
          </p:cNvSpPr>
          <p:nvPr/>
        </p:nvSpPr>
        <p:spPr bwMode="auto">
          <a:xfrm>
            <a:off x="4803446" y="1261628"/>
            <a:ext cx="200484" cy="111530"/>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5" name="Freeform 237"/>
          <p:cNvSpPr>
            <a:spLocks/>
          </p:cNvSpPr>
          <p:nvPr/>
        </p:nvSpPr>
        <p:spPr bwMode="auto">
          <a:xfrm>
            <a:off x="5179354" y="1543867"/>
            <a:ext cx="175424" cy="68284"/>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6" name="Freeform 239"/>
          <p:cNvSpPr>
            <a:spLocks/>
          </p:cNvSpPr>
          <p:nvPr/>
        </p:nvSpPr>
        <p:spPr bwMode="auto">
          <a:xfrm>
            <a:off x="4903689" y="1436890"/>
            <a:ext cx="68347" cy="72836"/>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7" name="Freeform 241"/>
          <p:cNvSpPr>
            <a:spLocks/>
          </p:cNvSpPr>
          <p:nvPr/>
        </p:nvSpPr>
        <p:spPr bwMode="auto">
          <a:xfrm>
            <a:off x="5133789" y="1780584"/>
            <a:ext cx="41009" cy="38694"/>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8" name="Freeform 242"/>
          <p:cNvSpPr>
            <a:spLocks/>
          </p:cNvSpPr>
          <p:nvPr/>
        </p:nvSpPr>
        <p:spPr bwMode="auto">
          <a:xfrm>
            <a:off x="4905966" y="1591666"/>
            <a:ext cx="68347" cy="47799"/>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09" name="Freeform 243"/>
          <p:cNvSpPr>
            <a:spLocks/>
          </p:cNvSpPr>
          <p:nvPr/>
        </p:nvSpPr>
        <p:spPr bwMode="auto">
          <a:xfrm>
            <a:off x="5138346" y="1705473"/>
            <a:ext cx="145807" cy="127463"/>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0" name="Jordan"/>
          <p:cNvSpPr>
            <a:spLocks/>
          </p:cNvSpPr>
          <p:nvPr/>
        </p:nvSpPr>
        <p:spPr bwMode="auto">
          <a:xfrm>
            <a:off x="5133790" y="1807898"/>
            <a:ext cx="93407" cy="118358"/>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1" name="Saudi Arabia"/>
          <p:cNvSpPr>
            <a:spLocks/>
          </p:cNvSpPr>
          <p:nvPr/>
        </p:nvSpPr>
        <p:spPr bwMode="auto">
          <a:xfrm>
            <a:off x="5142903" y="1844315"/>
            <a:ext cx="505767" cy="468882"/>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2" name="Freeform 251"/>
          <p:cNvSpPr>
            <a:spLocks/>
          </p:cNvSpPr>
          <p:nvPr/>
        </p:nvSpPr>
        <p:spPr bwMode="auto">
          <a:xfrm>
            <a:off x="5819537" y="1628084"/>
            <a:ext cx="170868" cy="84217"/>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3" name="Freeform 252"/>
          <p:cNvSpPr>
            <a:spLocks/>
          </p:cNvSpPr>
          <p:nvPr/>
        </p:nvSpPr>
        <p:spPr bwMode="auto">
          <a:xfrm>
            <a:off x="2388520" y="2133383"/>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4" name="Argentina"/>
          <p:cNvSpPr>
            <a:spLocks/>
          </p:cNvSpPr>
          <p:nvPr/>
        </p:nvSpPr>
        <p:spPr bwMode="auto">
          <a:xfrm>
            <a:off x="2743924" y="3401185"/>
            <a:ext cx="357683" cy="755674"/>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5" name="Australia"/>
          <p:cNvSpPr>
            <a:spLocks/>
          </p:cNvSpPr>
          <p:nvPr/>
        </p:nvSpPr>
        <p:spPr bwMode="auto">
          <a:xfrm>
            <a:off x="6910811" y="3073422"/>
            <a:ext cx="975083" cy="878585"/>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6" name="Austria"/>
          <p:cNvSpPr>
            <a:spLocks/>
          </p:cNvSpPr>
          <p:nvPr/>
        </p:nvSpPr>
        <p:spPr bwMode="auto">
          <a:xfrm>
            <a:off x="4532336" y="1425508"/>
            <a:ext cx="166311" cy="66008"/>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7" name="Belgium"/>
          <p:cNvSpPr>
            <a:spLocks/>
          </p:cNvSpPr>
          <p:nvPr/>
        </p:nvSpPr>
        <p:spPr bwMode="auto">
          <a:xfrm>
            <a:off x="4393365" y="1375434"/>
            <a:ext cx="68347" cy="43247"/>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8" name="Brazil"/>
          <p:cNvSpPr>
            <a:spLocks/>
          </p:cNvSpPr>
          <p:nvPr/>
        </p:nvSpPr>
        <p:spPr bwMode="auto">
          <a:xfrm>
            <a:off x="2566223" y="2618199"/>
            <a:ext cx="931797" cy="1099369"/>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19" name="Bulgaria"/>
          <p:cNvSpPr>
            <a:spLocks/>
          </p:cNvSpPr>
          <p:nvPr/>
        </p:nvSpPr>
        <p:spPr bwMode="auto">
          <a:xfrm>
            <a:off x="4819394" y="1541592"/>
            <a:ext cx="136694" cy="63731"/>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20" name="Cambodia"/>
          <p:cNvSpPr>
            <a:spLocks/>
          </p:cNvSpPr>
          <p:nvPr/>
        </p:nvSpPr>
        <p:spPr bwMode="auto">
          <a:xfrm>
            <a:off x="6780951" y="2333683"/>
            <a:ext cx="138972" cy="132015"/>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nvGrpSpPr>
          <p:cNvPr id="5" name="Canada"/>
          <p:cNvGrpSpPr/>
          <p:nvPr/>
        </p:nvGrpSpPr>
        <p:grpSpPr>
          <a:xfrm>
            <a:off x="1679991" y="879239"/>
            <a:ext cx="1765630" cy="719256"/>
            <a:chOff x="2238400" y="1172318"/>
            <a:chExt cx="2354173" cy="959008"/>
          </a:xfrm>
        </p:grpSpPr>
        <p:grpSp>
          <p:nvGrpSpPr>
            <p:cNvPr id="4" name="Group 3"/>
            <p:cNvGrpSpPr/>
            <p:nvPr/>
          </p:nvGrpSpPr>
          <p:grpSpPr>
            <a:xfrm>
              <a:off x="3043375" y="1172318"/>
              <a:ext cx="1549198" cy="834579"/>
              <a:chOff x="3043375" y="1172318"/>
              <a:chExt cx="1549198" cy="834579"/>
            </a:xfrm>
          </p:grpSpPr>
          <p:grpSp>
            <p:nvGrpSpPr>
              <p:cNvPr id="3" name="Group 2"/>
              <p:cNvGrpSpPr/>
              <p:nvPr/>
            </p:nvGrpSpPr>
            <p:grpSpPr>
              <a:xfrm>
                <a:off x="3994157" y="1824807"/>
                <a:ext cx="328066" cy="182090"/>
                <a:chOff x="3994157" y="1824807"/>
                <a:chExt cx="328066" cy="182090"/>
              </a:xfrm>
            </p:grpSpPr>
            <p:sp>
              <p:nvSpPr>
                <p:cNvPr id="831" name="Freeform 106"/>
                <p:cNvSpPr>
                  <a:spLocks/>
                </p:cNvSpPr>
                <p:nvPr/>
              </p:nvSpPr>
              <p:spPr bwMode="auto">
                <a:xfrm>
                  <a:off x="3994157" y="1967444"/>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32" name="Freeform 107"/>
                <p:cNvSpPr>
                  <a:spLocks/>
                </p:cNvSpPr>
                <p:nvPr/>
              </p:nvSpPr>
              <p:spPr bwMode="auto">
                <a:xfrm>
                  <a:off x="4067060" y="1973514"/>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33" name="Freeform 108"/>
                <p:cNvSpPr>
                  <a:spLocks/>
                </p:cNvSpPr>
                <p:nvPr/>
              </p:nvSpPr>
              <p:spPr bwMode="auto">
                <a:xfrm>
                  <a:off x="4139964" y="1824807"/>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34" name="Freeform 109"/>
                <p:cNvSpPr>
                  <a:spLocks/>
                </p:cNvSpPr>
                <p:nvPr/>
              </p:nvSpPr>
              <p:spPr bwMode="auto">
                <a:xfrm>
                  <a:off x="4282733" y="1934061"/>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grpSp>
            <p:nvGrpSpPr>
              <p:cNvPr id="2" name="Group 1"/>
              <p:cNvGrpSpPr/>
              <p:nvPr/>
            </p:nvGrpSpPr>
            <p:grpSpPr>
              <a:xfrm>
                <a:off x="3043375" y="1172318"/>
                <a:ext cx="1549198" cy="373285"/>
                <a:chOff x="3043375" y="1172318"/>
                <a:chExt cx="1549198" cy="373285"/>
              </a:xfrm>
            </p:grpSpPr>
            <p:sp>
              <p:nvSpPr>
                <p:cNvPr id="829" name="Freeform 104"/>
                <p:cNvSpPr>
                  <a:spLocks/>
                </p:cNvSpPr>
                <p:nvPr/>
              </p:nvSpPr>
              <p:spPr bwMode="auto">
                <a:xfrm>
                  <a:off x="3778483" y="1302816"/>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30" name="Freeform 105"/>
                <p:cNvSpPr>
                  <a:spLocks/>
                </p:cNvSpPr>
                <p:nvPr/>
              </p:nvSpPr>
              <p:spPr bwMode="auto">
                <a:xfrm>
                  <a:off x="3134504" y="1308886"/>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35" name="Freeform 110"/>
                <p:cNvSpPr>
                  <a:spLocks/>
                </p:cNvSpPr>
                <p:nvPr/>
              </p:nvSpPr>
              <p:spPr bwMode="auto">
                <a:xfrm>
                  <a:off x="3653940" y="1463662"/>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36" name="Freeform 111"/>
                <p:cNvSpPr>
                  <a:spLocks/>
                </p:cNvSpPr>
                <p:nvPr/>
              </p:nvSpPr>
              <p:spPr bwMode="auto">
                <a:xfrm>
                  <a:off x="4036683" y="1296746"/>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37" name="Freeform 112"/>
                <p:cNvSpPr>
                  <a:spLocks/>
                </p:cNvSpPr>
                <p:nvPr/>
              </p:nvSpPr>
              <p:spPr bwMode="auto">
                <a:xfrm>
                  <a:off x="3553699" y="1293711"/>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38" name="Freeform 113"/>
                <p:cNvSpPr>
                  <a:spLocks/>
                </p:cNvSpPr>
                <p:nvPr/>
              </p:nvSpPr>
              <p:spPr bwMode="auto">
                <a:xfrm>
                  <a:off x="3702543" y="1296746"/>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39" name="Freeform 114"/>
                <p:cNvSpPr>
                  <a:spLocks/>
                </p:cNvSpPr>
                <p:nvPr/>
              </p:nvSpPr>
              <p:spPr bwMode="auto">
                <a:xfrm>
                  <a:off x="3790635" y="1254259"/>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0" name="Freeform 115"/>
                <p:cNvSpPr>
                  <a:spLocks/>
                </p:cNvSpPr>
                <p:nvPr/>
              </p:nvSpPr>
              <p:spPr bwMode="auto">
                <a:xfrm>
                  <a:off x="3043375" y="1296746"/>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1" name="Freeform 116"/>
                <p:cNvSpPr>
                  <a:spLocks/>
                </p:cNvSpPr>
                <p:nvPr/>
              </p:nvSpPr>
              <p:spPr bwMode="auto">
                <a:xfrm>
                  <a:off x="3246897" y="1242119"/>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2" name="Freeform 117"/>
                <p:cNvSpPr>
                  <a:spLocks/>
                </p:cNvSpPr>
                <p:nvPr/>
              </p:nvSpPr>
              <p:spPr bwMode="auto">
                <a:xfrm>
                  <a:off x="3325875" y="1254259"/>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3" name="Freeform 118"/>
                <p:cNvSpPr>
                  <a:spLocks/>
                </p:cNvSpPr>
                <p:nvPr/>
              </p:nvSpPr>
              <p:spPr bwMode="auto">
                <a:xfrm>
                  <a:off x="3909102" y="1172318"/>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4" name="Freeform 119"/>
                <p:cNvSpPr>
                  <a:spLocks/>
                </p:cNvSpPr>
                <p:nvPr/>
              </p:nvSpPr>
              <p:spPr bwMode="auto">
                <a:xfrm>
                  <a:off x="3742032" y="1272468"/>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5" name="Freeform 120"/>
                <p:cNvSpPr>
                  <a:spLocks/>
                </p:cNvSpPr>
                <p:nvPr/>
              </p:nvSpPr>
              <p:spPr bwMode="auto">
                <a:xfrm>
                  <a:off x="3602301" y="1236050"/>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6" name="Freeform 121"/>
                <p:cNvSpPr>
                  <a:spLocks/>
                </p:cNvSpPr>
                <p:nvPr/>
              </p:nvSpPr>
              <p:spPr bwMode="auto">
                <a:xfrm>
                  <a:off x="3778483" y="1220875"/>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7" name="Freeform 122"/>
                <p:cNvSpPr>
                  <a:spLocks/>
                </p:cNvSpPr>
                <p:nvPr/>
              </p:nvSpPr>
              <p:spPr bwMode="auto">
                <a:xfrm>
                  <a:off x="3483833" y="1229980"/>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8" name="Freeform 123"/>
                <p:cNvSpPr>
                  <a:spLocks/>
                </p:cNvSpPr>
                <p:nvPr/>
              </p:nvSpPr>
              <p:spPr bwMode="auto">
                <a:xfrm>
                  <a:off x="3738995" y="1208736"/>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49" name="Freeform 124"/>
                <p:cNvSpPr>
                  <a:spLocks/>
                </p:cNvSpPr>
                <p:nvPr/>
              </p:nvSpPr>
              <p:spPr bwMode="auto">
                <a:xfrm>
                  <a:off x="3881764" y="1187492"/>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51" name="Freeform 127"/>
                <p:cNvSpPr>
                  <a:spLocks/>
                </p:cNvSpPr>
                <p:nvPr/>
              </p:nvSpPr>
              <p:spPr bwMode="auto">
                <a:xfrm>
                  <a:off x="4537895" y="1375652"/>
                  <a:ext cx="54678" cy="21244"/>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grpSp>
        <p:sp>
          <p:nvSpPr>
            <p:cNvPr id="921" name="Canada"/>
            <p:cNvSpPr>
              <a:spLocks/>
            </p:cNvSpPr>
            <p:nvPr/>
          </p:nvSpPr>
          <p:spPr bwMode="auto">
            <a:xfrm>
              <a:off x="2238400" y="1327095"/>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sp>
        <p:nvSpPr>
          <p:cNvPr id="922" name="Chile"/>
          <p:cNvSpPr>
            <a:spLocks/>
          </p:cNvSpPr>
          <p:nvPr/>
        </p:nvSpPr>
        <p:spPr bwMode="auto">
          <a:xfrm>
            <a:off x="2675578" y="3287379"/>
            <a:ext cx="277945" cy="89906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23" name="China"/>
          <p:cNvSpPr>
            <a:spLocks/>
          </p:cNvSpPr>
          <p:nvPr/>
        </p:nvSpPr>
        <p:spPr bwMode="auto">
          <a:xfrm>
            <a:off x="5953953" y="1323084"/>
            <a:ext cx="1200628" cy="853547"/>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24" name="Costa Rica"/>
          <p:cNvSpPr>
            <a:spLocks/>
          </p:cNvSpPr>
          <p:nvPr/>
        </p:nvSpPr>
        <p:spPr bwMode="auto">
          <a:xfrm>
            <a:off x="2276887" y="2449765"/>
            <a:ext cx="82016" cy="81941"/>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25" name="Colombia"/>
          <p:cNvSpPr>
            <a:spLocks/>
          </p:cNvSpPr>
          <p:nvPr/>
        </p:nvSpPr>
        <p:spPr bwMode="auto">
          <a:xfrm>
            <a:off x="2429529" y="2406518"/>
            <a:ext cx="289336" cy="484815"/>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26" name="Croatia and Slovenia"/>
          <p:cNvSpPr>
            <a:spLocks/>
          </p:cNvSpPr>
          <p:nvPr/>
        </p:nvSpPr>
        <p:spPr bwMode="auto">
          <a:xfrm>
            <a:off x="4621188" y="1480136"/>
            <a:ext cx="220988" cy="143396"/>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27" name="Czech Republic"/>
          <p:cNvSpPr>
            <a:spLocks/>
          </p:cNvSpPr>
          <p:nvPr/>
        </p:nvSpPr>
        <p:spPr bwMode="auto">
          <a:xfrm>
            <a:off x="4584737" y="1382262"/>
            <a:ext cx="143529" cy="61456"/>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28" name="Denmark"/>
          <p:cNvSpPr>
            <a:spLocks/>
          </p:cNvSpPr>
          <p:nvPr/>
        </p:nvSpPr>
        <p:spPr bwMode="auto">
          <a:xfrm>
            <a:off x="4493607" y="1247969"/>
            <a:ext cx="82016" cy="59180"/>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29" name="Estonia"/>
          <p:cNvSpPr>
            <a:spLocks/>
          </p:cNvSpPr>
          <p:nvPr/>
        </p:nvSpPr>
        <p:spPr bwMode="auto">
          <a:xfrm>
            <a:off x="4792055" y="1211554"/>
            <a:ext cx="84295" cy="34142"/>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0" name="Finland"/>
          <p:cNvSpPr>
            <a:spLocks/>
          </p:cNvSpPr>
          <p:nvPr/>
        </p:nvSpPr>
        <p:spPr bwMode="auto">
          <a:xfrm>
            <a:off x="4696369" y="1027187"/>
            <a:ext cx="214154" cy="18209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1" name="France"/>
          <p:cNvSpPr>
            <a:spLocks/>
          </p:cNvSpPr>
          <p:nvPr/>
        </p:nvSpPr>
        <p:spPr bwMode="auto">
          <a:xfrm>
            <a:off x="4247558" y="1386815"/>
            <a:ext cx="252884" cy="19802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2" name="Germany"/>
          <p:cNvSpPr>
            <a:spLocks/>
          </p:cNvSpPr>
          <p:nvPr/>
        </p:nvSpPr>
        <p:spPr bwMode="auto">
          <a:xfrm>
            <a:off x="4457155" y="1304874"/>
            <a:ext cx="182259" cy="163881"/>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3" name="Greece"/>
          <p:cNvSpPr>
            <a:spLocks/>
          </p:cNvSpPr>
          <p:nvPr/>
        </p:nvSpPr>
        <p:spPr bwMode="auto">
          <a:xfrm>
            <a:off x="4782942" y="1598494"/>
            <a:ext cx="129860" cy="134291"/>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4" name="Hungary"/>
          <p:cNvSpPr>
            <a:spLocks/>
          </p:cNvSpPr>
          <p:nvPr/>
        </p:nvSpPr>
        <p:spPr bwMode="auto">
          <a:xfrm>
            <a:off x="4678144" y="1434613"/>
            <a:ext cx="127581" cy="7056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5" name="Iceland"/>
          <p:cNvSpPr>
            <a:spLocks/>
          </p:cNvSpPr>
          <p:nvPr/>
        </p:nvSpPr>
        <p:spPr bwMode="auto">
          <a:xfrm>
            <a:off x="3898988" y="1086367"/>
            <a:ext cx="182259" cy="56903"/>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6" name="India"/>
          <p:cNvSpPr>
            <a:spLocks/>
          </p:cNvSpPr>
          <p:nvPr/>
        </p:nvSpPr>
        <p:spPr bwMode="auto">
          <a:xfrm>
            <a:off x="5924337" y="1739614"/>
            <a:ext cx="669800" cy="79209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7" name="Indonesia"/>
          <p:cNvSpPr>
            <a:spLocks/>
          </p:cNvSpPr>
          <p:nvPr/>
        </p:nvSpPr>
        <p:spPr bwMode="auto">
          <a:xfrm>
            <a:off x="6619196" y="2597712"/>
            <a:ext cx="1107221" cy="468882"/>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8" name="Iraq"/>
          <p:cNvSpPr>
            <a:spLocks/>
          </p:cNvSpPr>
          <p:nvPr/>
        </p:nvSpPr>
        <p:spPr bwMode="auto">
          <a:xfrm>
            <a:off x="5213529" y="1703196"/>
            <a:ext cx="248327" cy="21168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39" name="Ireland"/>
          <p:cNvSpPr>
            <a:spLocks/>
          </p:cNvSpPr>
          <p:nvPr/>
        </p:nvSpPr>
        <p:spPr bwMode="auto">
          <a:xfrm>
            <a:off x="4138203" y="1291218"/>
            <a:ext cx="86573" cy="79664"/>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0" name="Israel"/>
          <p:cNvSpPr>
            <a:spLocks/>
          </p:cNvSpPr>
          <p:nvPr/>
        </p:nvSpPr>
        <p:spPr bwMode="auto">
          <a:xfrm>
            <a:off x="5120120" y="1819278"/>
            <a:ext cx="34174" cy="9104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1" name="Italy"/>
          <p:cNvSpPr>
            <a:spLocks/>
          </p:cNvSpPr>
          <p:nvPr/>
        </p:nvSpPr>
        <p:spPr bwMode="auto">
          <a:xfrm>
            <a:off x="4482216" y="1477859"/>
            <a:ext cx="257440" cy="24354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2" name="Japan"/>
          <p:cNvSpPr>
            <a:spLocks/>
          </p:cNvSpPr>
          <p:nvPr/>
        </p:nvSpPr>
        <p:spPr bwMode="auto">
          <a:xfrm>
            <a:off x="7250266" y="1507448"/>
            <a:ext cx="216432" cy="359628"/>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3" name="Kazakhstan"/>
          <p:cNvSpPr>
            <a:spLocks/>
          </p:cNvSpPr>
          <p:nvPr/>
        </p:nvSpPr>
        <p:spPr bwMode="auto">
          <a:xfrm>
            <a:off x="5313769" y="1288942"/>
            <a:ext cx="840668" cy="345971"/>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4" name="Latvia"/>
          <p:cNvSpPr>
            <a:spLocks/>
          </p:cNvSpPr>
          <p:nvPr/>
        </p:nvSpPr>
        <p:spPr bwMode="auto">
          <a:xfrm>
            <a:off x="4753324" y="1238867"/>
            <a:ext cx="129860" cy="47799"/>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5" name="Lithuania"/>
          <p:cNvSpPr>
            <a:spLocks/>
          </p:cNvSpPr>
          <p:nvPr/>
        </p:nvSpPr>
        <p:spPr bwMode="auto">
          <a:xfrm>
            <a:off x="4755603" y="1273008"/>
            <a:ext cx="107077" cy="5235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6" name="Luxembourg"/>
          <p:cNvSpPr>
            <a:spLocks/>
          </p:cNvSpPr>
          <p:nvPr/>
        </p:nvSpPr>
        <p:spPr bwMode="auto">
          <a:xfrm>
            <a:off x="4452599" y="140957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7" name="Malaysia"/>
          <p:cNvSpPr>
            <a:spLocks/>
          </p:cNvSpPr>
          <p:nvPr/>
        </p:nvSpPr>
        <p:spPr bwMode="auto">
          <a:xfrm>
            <a:off x="6739942" y="2552191"/>
            <a:ext cx="464867" cy="18209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8" name="Mexico"/>
          <p:cNvSpPr>
            <a:spLocks/>
          </p:cNvSpPr>
          <p:nvPr/>
        </p:nvSpPr>
        <p:spPr bwMode="auto">
          <a:xfrm>
            <a:off x="1691382" y="1842040"/>
            <a:ext cx="610566" cy="500747"/>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49" name="Netherlands"/>
          <p:cNvSpPr>
            <a:spLocks/>
          </p:cNvSpPr>
          <p:nvPr/>
        </p:nvSpPr>
        <p:spPr bwMode="auto">
          <a:xfrm>
            <a:off x="4416147" y="1336740"/>
            <a:ext cx="61513" cy="54627"/>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51" name="Norway"/>
          <p:cNvSpPr>
            <a:spLocks/>
          </p:cNvSpPr>
          <p:nvPr/>
        </p:nvSpPr>
        <p:spPr bwMode="auto">
          <a:xfrm>
            <a:off x="4425260" y="1011254"/>
            <a:ext cx="432864" cy="234441"/>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52" name="Peru"/>
          <p:cNvSpPr>
            <a:spLocks/>
          </p:cNvSpPr>
          <p:nvPr/>
        </p:nvSpPr>
        <p:spPr bwMode="auto">
          <a:xfrm>
            <a:off x="2377130" y="2779803"/>
            <a:ext cx="328065" cy="521233"/>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53" name="Philippines"/>
          <p:cNvSpPr>
            <a:spLocks/>
          </p:cNvSpPr>
          <p:nvPr/>
        </p:nvSpPr>
        <p:spPr bwMode="auto">
          <a:xfrm>
            <a:off x="7143189" y="2210772"/>
            <a:ext cx="232379" cy="38694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54" name="Poland"/>
          <p:cNvSpPr>
            <a:spLocks/>
          </p:cNvSpPr>
          <p:nvPr/>
        </p:nvSpPr>
        <p:spPr bwMode="auto">
          <a:xfrm>
            <a:off x="4618910" y="1304875"/>
            <a:ext cx="209597" cy="118358"/>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55" name="Portugal"/>
          <p:cNvSpPr>
            <a:spLocks/>
          </p:cNvSpPr>
          <p:nvPr/>
        </p:nvSpPr>
        <p:spPr bwMode="auto">
          <a:xfrm>
            <a:off x="4135924" y="1596219"/>
            <a:ext cx="63791" cy="127463"/>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56" name="Qatar"/>
          <p:cNvSpPr>
            <a:spLocks/>
          </p:cNvSpPr>
          <p:nvPr/>
        </p:nvSpPr>
        <p:spPr bwMode="auto">
          <a:xfrm>
            <a:off x="5518811" y="2010471"/>
            <a:ext cx="27339" cy="36418"/>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57" name="Romania"/>
          <p:cNvSpPr>
            <a:spLocks/>
          </p:cNvSpPr>
          <p:nvPr/>
        </p:nvSpPr>
        <p:spPr bwMode="auto">
          <a:xfrm>
            <a:off x="4771551" y="1441441"/>
            <a:ext cx="200484" cy="113807"/>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58" name="Russia"/>
          <p:cNvSpPr>
            <a:spLocks/>
          </p:cNvSpPr>
          <p:nvPr/>
        </p:nvSpPr>
        <p:spPr bwMode="auto">
          <a:xfrm>
            <a:off x="4839898" y="938419"/>
            <a:ext cx="2886519" cy="664628"/>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59" name="Slovakia"/>
          <p:cNvSpPr>
            <a:spLocks/>
          </p:cNvSpPr>
          <p:nvPr/>
        </p:nvSpPr>
        <p:spPr bwMode="auto">
          <a:xfrm>
            <a:off x="4698647" y="1411852"/>
            <a:ext cx="102521" cy="4552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0" name="South Africa"/>
          <p:cNvSpPr>
            <a:spLocks/>
          </p:cNvSpPr>
          <p:nvPr/>
        </p:nvSpPr>
        <p:spPr bwMode="auto">
          <a:xfrm>
            <a:off x="4707761" y="3412565"/>
            <a:ext cx="389578" cy="348248"/>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1" name="South Korea"/>
          <p:cNvSpPr>
            <a:spLocks/>
          </p:cNvSpPr>
          <p:nvPr/>
        </p:nvSpPr>
        <p:spPr bwMode="auto">
          <a:xfrm>
            <a:off x="7120407" y="1669054"/>
            <a:ext cx="95686" cy="12291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2" name="Spain"/>
          <p:cNvSpPr>
            <a:spLocks/>
          </p:cNvSpPr>
          <p:nvPr/>
        </p:nvSpPr>
        <p:spPr bwMode="auto">
          <a:xfrm>
            <a:off x="4147316" y="1557523"/>
            <a:ext cx="394133" cy="186642"/>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3" name="Sweden"/>
          <p:cNvSpPr>
            <a:spLocks/>
          </p:cNvSpPr>
          <p:nvPr/>
        </p:nvSpPr>
        <p:spPr bwMode="auto">
          <a:xfrm>
            <a:off x="4543729" y="1049948"/>
            <a:ext cx="220988" cy="24582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4" name="Switzerland"/>
          <p:cNvSpPr>
            <a:spLocks/>
          </p:cNvSpPr>
          <p:nvPr/>
        </p:nvSpPr>
        <p:spPr bwMode="auto">
          <a:xfrm>
            <a:off x="4461712" y="1461927"/>
            <a:ext cx="91129" cy="40970"/>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5" name="Taiwan"/>
          <p:cNvSpPr>
            <a:spLocks/>
          </p:cNvSpPr>
          <p:nvPr/>
        </p:nvSpPr>
        <p:spPr bwMode="auto">
          <a:xfrm>
            <a:off x="7134076" y="2040063"/>
            <a:ext cx="36452" cy="8876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6" name="Thailand"/>
          <p:cNvSpPr>
            <a:spLocks/>
          </p:cNvSpPr>
          <p:nvPr/>
        </p:nvSpPr>
        <p:spPr bwMode="auto">
          <a:xfrm>
            <a:off x="6637423" y="2176630"/>
            <a:ext cx="220988" cy="40970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7" name="Turkey"/>
          <p:cNvSpPr>
            <a:spLocks/>
          </p:cNvSpPr>
          <p:nvPr/>
        </p:nvSpPr>
        <p:spPr bwMode="auto">
          <a:xfrm>
            <a:off x="4919636" y="1591666"/>
            <a:ext cx="426029" cy="152501"/>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8" name="UAE"/>
          <p:cNvSpPr>
            <a:spLocks/>
          </p:cNvSpPr>
          <p:nvPr/>
        </p:nvSpPr>
        <p:spPr bwMode="auto">
          <a:xfrm>
            <a:off x="5543871" y="2010473"/>
            <a:ext cx="118468" cy="116083"/>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69" name="Ukraine"/>
          <p:cNvSpPr>
            <a:spLocks/>
          </p:cNvSpPr>
          <p:nvPr/>
        </p:nvSpPr>
        <p:spPr bwMode="auto">
          <a:xfrm>
            <a:off x="4798889" y="1339016"/>
            <a:ext cx="366795" cy="195747"/>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70" name="United Kingdom"/>
          <p:cNvSpPr>
            <a:spLocks/>
          </p:cNvSpPr>
          <p:nvPr/>
        </p:nvSpPr>
        <p:spPr bwMode="auto">
          <a:xfrm>
            <a:off x="4192879" y="1227486"/>
            <a:ext cx="173147" cy="17526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71" name="United States"/>
          <p:cNvSpPr>
            <a:spLocks/>
          </p:cNvSpPr>
          <p:nvPr/>
        </p:nvSpPr>
        <p:spPr bwMode="auto">
          <a:xfrm>
            <a:off x="1117268" y="1015806"/>
            <a:ext cx="1815750" cy="1026533"/>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973" name="Venezuela"/>
          <p:cNvSpPr>
            <a:spLocks/>
          </p:cNvSpPr>
          <p:nvPr/>
        </p:nvSpPr>
        <p:spPr bwMode="auto">
          <a:xfrm>
            <a:off x="2575335" y="2411071"/>
            <a:ext cx="323509" cy="339143"/>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tx1">
              <a:alpha val="99000"/>
            </a:schemeClr>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033"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6350">
            <a:solidFill>
              <a:srgbClr val="FFFFFF"/>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443"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421" name="Malta"/>
          <p:cNvSpPr>
            <a:spLocks/>
          </p:cNvSpPr>
          <p:nvPr/>
        </p:nvSpPr>
        <p:spPr bwMode="auto">
          <a:xfrm>
            <a:off x="4642426" y="1742242"/>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tx1"/>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688" name="Eritrea"/>
          <p:cNvSpPr>
            <a:spLocks/>
          </p:cNvSpPr>
          <p:nvPr/>
        </p:nvSpPr>
        <p:spPr bwMode="auto">
          <a:xfrm>
            <a:off x="5205853" y="2233632"/>
            <a:ext cx="182259" cy="1760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030" name="Djibouti"/>
          <p:cNvSpPr/>
          <p:nvPr/>
        </p:nvSpPr>
        <p:spPr bwMode="auto">
          <a:xfrm>
            <a:off x="5347104" y="2390445"/>
            <a:ext cx="41008" cy="50315"/>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6350">
            <a:solidFill>
              <a:srgbClr val="FFFFFF"/>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ea typeface="Segoe UI" pitchFamily="34" charset="0"/>
              <a:cs typeface="Segoe UI" pitchFamily="34" charset="0"/>
            </a:endParaRPr>
          </a:p>
        </p:txBody>
      </p:sp>
      <p:sp>
        <p:nvSpPr>
          <p:cNvPr id="685" name="Cyprus"/>
          <p:cNvSpPr>
            <a:spLocks/>
          </p:cNvSpPr>
          <p:nvPr/>
        </p:nvSpPr>
        <p:spPr bwMode="auto">
          <a:xfrm>
            <a:off x="5105830" y="1751371"/>
            <a:ext cx="20574" cy="685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74" name="Luxembourg"/>
          <p:cNvSpPr>
            <a:spLocks/>
          </p:cNvSpPr>
          <p:nvPr/>
        </p:nvSpPr>
        <p:spPr bwMode="auto">
          <a:xfrm>
            <a:off x="4453451" y="1409675"/>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615" name="Bahrain"/>
          <p:cNvSpPr>
            <a:spLocks/>
          </p:cNvSpPr>
          <p:nvPr/>
        </p:nvSpPr>
        <p:spPr bwMode="auto">
          <a:xfrm rot="16200000">
            <a:off x="5508841" y="1997199"/>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617" name="Bahrain"/>
          <p:cNvSpPr>
            <a:spLocks/>
          </p:cNvSpPr>
          <p:nvPr/>
        </p:nvSpPr>
        <p:spPr bwMode="auto">
          <a:xfrm rot="16200000">
            <a:off x="5508853" y="1997211"/>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025" name="Bosnia and Herzegovina"/>
          <p:cNvSpPr>
            <a:spLocks/>
          </p:cNvSpPr>
          <p:nvPr/>
        </p:nvSpPr>
        <p:spPr bwMode="auto">
          <a:xfrm>
            <a:off x="4702233" y="1519386"/>
            <a:ext cx="68042" cy="66079"/>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6350"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642" name="Andora"/>
          <p:cNvSpPr>
            <a:spLocks/>
          </p:cNvSpPr>
          <p:nvPr/>
        </p:nvSpPr>
        <p:spPr bwMode="auto">
          <a:xfrm>
            <a:off x="4354908" y="1576156"/>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650" name="Bahamas"/>
          <p:cNvSpPr>
            <a:spLocks/>
          </p:cNvSpPr>
          <p:nvPr/>
        </p:nvSpPr>
        <p:spPr bwMode="auto">
          <a:xfrm rot="9136277">
            <a:off x="2525769" y="2060412"/>
            <a:ext cx="13716" cy="25037"/>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686" name="Cyprus"/>
          <p:cNvSpPr>
            <a:spLocks/>
          </p:cNvSpPr>
          <p:nvPr/>
        </p:nvSpPr>
        <p:spPr bwMode="auto">
          <a:xfrm>
            <a:off x="5104056" y="1751383"/>
            <a:ext cx="20574" cy="685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755" name="Liechtenstein"/>
          <p:cNvSpPr>
            <a:spLocks/>
          </p:cNvSpPr>
          <p:nvPr/>
        </p:nvSpPr>
        <p:spPr bwMode="auto">
          <a:xfrm>
            <a:off x="4529924" y="1463665"/>
            <a:ext cx="6858"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97"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444"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nvGrpSpPr>
          <p:cNvPr id="1041" name="East Timor (Timor-Leste)"/>
          <p:cNvGrpSpPr/>
          <p:nvPr/>
        </p:nvGrpSpPr>
        <p:grpSpPr>
          <a:xfrm>
            <a:off x="7308716" y="2992631"/>
            <a:ext cx="81559" cy="34527"/>
            <a:chOff x="7387430" y="3852863"/>
            <a:chExt cx="108745" cy="46036"/>
          </a:xfrm>
          <a:solidFill>
            <a:schemeClr val="tx1"/>
          </a:solid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6350">
              <a:no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6350">
              <a:no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sp>
        <p:nvSpPr>
          <p:cNvPr id="675"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pattFill prst="wdUpDiag">
            <a:fgClr>
              <a:schemeClr val="accent5">
                <a:lumMod val="75000"/>
              </a:schemeClr>
            </a:fgClr>
            <a:bgClr>
              <a:schemeClr val="accent6"/>
            </a:bgClr>
          </a:patt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endParaRPr>
          </a:p>
        </p:txBody>
      </p:sp>
      <p:sp>
        <p:nvSpPr>
          <p:cNvPr id="422" name="Malta"/>
          <p:cNvSpPr>
            <a:spLocks/>
          </p:cNvSpPr>
          <p:nvPr/>
        </p:nvSpPr>
        <p:spPr bwMode="auto">
          <a:xfrm>
            <a:off x="4642426" y="1742242"/>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661" name="Brunei"/>
          <p:cNvSpPr>
            <a:spLocks/>
          </p:cNvSpPr>
          <p:nvPr/>
        </p:nvSpPr>
        <p:spPr bwMode="auto">
          <a:xfrm>
            <a:off x="7075694" y="2597811"/>
            <a:ext cx="34174" cy="31866"/>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solidFill>
            <a:schemeClr val="tx1"/>
          </a:solidFill>
          <a:ln w="6350">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82" name="Freeform 133"/>
          <p:cNvSpPr>
            <a:spLocks/>
          </p:cNvSpPr>
          <p:nvPr/>
        </p:nvSpPr>
        <p:spPr bwMode="auto">
          <a:xfrm>
            <a:off x="7980153" y="2848185"/>
            <a:ext cx="47843" cy="52351"/>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solidFill>
            <a:schemeClr val="tx1"/>
          </a:solidFill>
          <a:ln w="6350">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599" name="New Zealand"/>
          <p:cNvSpPr>
            <a:spLocks/>
          </p:cNvSpPr>
          <p:nvPr/>
        </p:nvSpPr>
        <p:spPr bwMode="auto">
          <a:xfrm>
            <a:off x="7861684" y="3704007"/>
            <a:ext cx="439699" cy="314106"/>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solidFill>
            <a:schemeClr val="tx1"/>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636" name="Vietnam"/>
          <p:cNvSpPr>
            <a:spLocks/>
          </p:cNvSpPr>
          <p:nvPr/>
        </p:nvSpPr>
        <p:spPr bwMode="auto">
          <a:xfrm>
            <a:off x="6715734" y="2094788"/>
            <a:ext cx="241493" cy="414255"/>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tx1"/>
          </a:solidFill>
          <a:ln w="6350">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07" name="Title 4"/>
          <p:cNvSpPr>
            <a:spLocks noGrp="1"/>
          </p:cNvSpPr>
          <p:nvPr>
            <p:ph type="title"/>
          </p:nvPr>
        </p:nvSpPr>
        <p:spPr>
          <a:xfrm>
            <a:off x="390525" y="171450"/>
            <a:ext cx="8361760" cy="586314"/>
          </a:xfrm>
        </p:spPr>
        <p:txBody>
          <a:bodyPr/>
          <a:lstStyle/>
          <a:p>
            <a:r>
              <a:rPr lang="en-GB" sz="2400" dirty="0"/>
              <a:t>Microsoft </a:t>
            </a:r>
            <a:r>
              <a:rPr lang="en-US" sz="2400" dirty="0" err="1"/>
              <a:t>pubCenter</a:t>
            </a:r>
            <a:r>
              <a:rPr lang="en-US" sz="2400" dirty="0"/>
              <a:t>: 36 </a:t>
            </a:r>
            <a:r>
              <a:rPr lang="en-US" sz="2400" dirty="0" err="1" smtClean="0"/>
              <a:t>Países</a:t>
            </a:r>
            <a:r>
              <a:rPr lang="en-US" sz="2400" dirty="0" smtClean="0"/>
              <a:t/>
            </a:r>
            <a:br>
              <a:rPr lang="en-US" sz="2400" dirty="0" smtClean="0"/>
            </a:br>
            <a:r>
              <a:rPr lang="en-US" sz="1800" dirty="0" smtClean="0"/>
              <a:t>17 </a:t>
            </a:r>
            <a:r>
              <a:rPr lang="en-US" sz="1800" dirty="0" err="1" smtClean="0"/>
              <a:t>nuevos</a:t>
            </a:r>
            <a:r>
              <a:rPr lang="en-US" sz="1800" dirty="0" smtClean="0"/>
              <a:t> </a:t>
            </a:r>
            <a:r>
              <a:rPr lang="en-US" sz="1800" dirty="0" err="1" smtClean="0"/>
              <a:t>países</a:t>
            </a:r>
            <a:endParaRPr lang="en-US" sz="1800" dirty="0"/>
          </a:p>
        </p:txBody>
      </p:sp>
      <p:grpSp>
        <p:nvGrpSpPr>
          <p:cNvPr id="12" name="Group 11"/>
          <p:cNvGrpSpPr/>
          <p:nvPr/>
        </p:nvGrpSpPr>
        <p:grpSpPr>
          <a:xfrm>
            <a:off x="2429529" y="1291218"/>
            <a:ext cx="5871854" cy="3657020"/>
            <a:chOff x="3237784" y="1721623"/>
            <a:chExt cx="7829138" cy="4876027"/>
          </a:xfrm>
        </p:grpSpPr>
        <p:grpSp>
          <p:nvGrpSpPr>
            <p:cNvPr id="14" name="Coming Soon"/>
            <p:cNvGrpSpPr/>
            <p:nvPr/>
          </p:nvGrpSpPr>
          <p:grpSpPr>
            <a:xfrm>
              <a:off x="3237784" y="1721623"/>
              <a:ext cx="7829138" cy="3860307"/>
              <a:chOff x="3237784" y="1721623"/>
              <a:chExt cx="7829138" cy="3860307"/>
            </a:xfrm>
            <a:solidFill>
              <a:schemeClr val="accent3"/>
            </a:solidFill>
          </p:grpSpPr>
          <p:sp>
            <p:nvSpPr>
              <p:cNvPr id="309" name="Austria"/>
              <p:cNvSpPr>
                <a:spLocks/>
              </p:cNvSpPr>
              <p:nvPr/>
            </p:nvSpPr>
            <p:spPr bwMode="auto">
              <a:xfrm>
                <a:off x="6041527" y="1900678"/>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0" name="Brazil"/>
              <p:cNvSpPr>
                <a:spLocks/>
              </p:cNvSpPr>
              <p:nvPr/>
            </p:nvSpPr>
            <p:spPr bwMode="auto">
              <a:xfrm>
                <a:off x="3420042" y="3490931"/>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1" name="Chile"/>
              <p:cNvSpPr>
                <a:spLocks/>
              </p:cNvSpPr>
              <p:nvPr/>
            </p:nvSpPr>
            <p:spPr bwMode="auto">
              <a:xfrm>
                <a:off x="3565849" y="4383171"/>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2" name="Colombia"/>
              <p:cNvSpPr>
                <a:spLocks/>
              </p:cNvSpPr>
              <p:nvPr/>
            </p:nvSpPr>
            <p:spPr bwMode="auto">
              <a:xfrm>
                <a:off x="3237784" y="3208690"/>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3" name="Czech Republic"/>
              <p:cNvSpPr>
                <a:spLocks/>
              </p:cNvSpPr>
              <p:nvPr/>
            </p:nvSpPr>
            <p:spPr bwMode="auto">
              <a:xfrm>
                <a:off x="6111394" y="1843016"/>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4" name="Greece"/>
              <p:cNvSpPr>
                <a:spLocks/>
              </p:cNvSpPr>
              <p:nvPr/>
            </p:nvSpPr>
            <p:spPr bwMode="auto">
              <a:xfrm>
                <a:off x="6375668" y="2131325"/>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5" name="Hungary"/>
              <p:cNvSpPr>
                <a:spLocks/>
              </p:cNvSpPr>
              <p:nvPr/>
            </p:nvSpPr>
            <p:spPr bwMode="auto">
              <a:xfrm>
                <a:off x="6235937" y="1912817"/>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6" name="Ireland"/>
              <p:cNvSpPr>
                <a:spLocks/>
              </p:cNvSpPr>
              <p:nvPr/>
            </p:nvSpPr>
            <p:spPr bwMode="auto">
              <a:xfrm>
                <a:off x="5516015" y="1721623"/>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7" name="Israel"/>
              <p:cNvSpPr>
                <a:spLocks/>
              </p:cNvSpPr>
              <p:nvPr/>
            </p:nvSpPr>
            <p:spPr bwMode="auto">
              <a:xfrm>
                <a:off x="6825238" y="2425704"/>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8" name="Luxembourg"/>
              <p:cNvSpPr>
                <a:spLocks/>
              </p:cNvSpPr>
              <p:nvPr/>
            </p:nvSpPr>
            <p:spPr bwMode="auto">
              <a:xfrm>
                <a:off x="5935210" y="187943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6350">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1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20" name="Poland"/>
              <p:cNvSpPr>
                <a:spLocks/>
              </p:cNvSpPr>
              <p:nvPr/>
            </p:nvSpPr>
            <p:spPr bwMode="auto">
              <a:xfrm>
                <a:off x="6156958" y="1739832"/>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21" name="Portugal"/>
              <p:cNvSpPr>
                <a:spLocks/>
              </p:cNvSpPr>
              <p:nvPr/>
            </p:nvSpPr>
            <p:spPr bwMode="auto">
              <a:xfrm>
                <a:off x="5512977" y="2128291"/>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22" name="Singapore"/>
              <p:cNvSpPr>
                <a:spLocks noEditPoints="1"/>
              </p:cNvSpPr>
              <p:nvPr/>
            </p:nvSpPr>
            <p:spPr bwMode="auto">
              <a:xfrm>
                <a:off x="9065088" y="3420935"/>
                <a:ext cx="106299" cy="203008"/>
              </a:xfrm>
              <a:custGeom>
                <a:avLst/>
                <a:gdLst>
                  <a:gd name="T0" fmla="*/ 54 w 108"/>
                  <a:gd name="T1" fmla="*/ 0 h 206"/>
                  <a:gd name="T2" fmla="*/ 0 w 108"/>
                  <a:gd name="T3" fmla="*/ 54 h 206"/>
                  <a:gd name="T4" fmla="*/ 0 w 108"/>
                  <a:gd name="T5" fmla="*/ 58 h 206"/>
                  <a:gd name="T6" fmla="*/ 1 w 108"/>
                  <a:gd name="T7" fmla="*/ 67 h 206"/>
                  <a:gd name="T8" fmla="*/ 53 w 108"/>
                  <a:gd name="T9" fmla="*/ 206 h 206"/>
                  <a:gd name="T10" fmla="*/ 107 w 108"/>
                  <a:gd name="T11" fmla="*/ 67 h 206"/>
                  <a:gd name="T12" fmla="*/ 108 w 108"/>
                  <a:gd name="T13" fmla="*/ 56 h 206"/>
                  <a:gd name="T14" fmla="*/ 108 w 108"/>
                  <a:gd name="T15" fmla="*/ 54 h 206"/>
                  <a:gd name="T16" fmla="*/ 54 w 108"/>
                  <a:gd name="T17" fmla="*/ 0 h 206"/>
                  <a:gd name="T18" fmla="*/ 54 w 108"/>
                  <a:gd name="T19" fmla="*/ 65 h 206"/>
                  <a:gd name="T20" fmla="*/ 37 w 108"/>
                  <a:gd name="T21" fmla="*/ 48 h 206"/>
                  <a:gd name="T22" fmla="*/ 54 w 108"/>
                  <a:gd name="T23" fmla="*/ 30 h 206"/>
                  <a:gd name="T24" fmla="*/ 71 w 108"/>
                  <a:gd name="T25" fmla="*/ 48 h 206"/>
                  <a:gd name="T26" fmla="*/ 54 w 108"/>
                  <a:gd name="T27" fmla="*/ 6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06">
                    <a:moveTo>
                      <a:pt x="54" y="0"/>
                    </a:moveTo>
                    <a:cubicBezTo>
                      <a:pt x="24" y="0"/>
                      <a:pt x="0" y="24"/>
                      <a:pt x="0" y="54"/>
                    </a:cubicBezTo>
                    <a:cubicBezTo>
                      <a:pt x="0" y="58"/>
                      <a:pt x="0" y="58"/>
                      <a:pt x="0" y="58"/>
                    </a:cubicBezTo>
                    <a:cubicBezTo>
                      <a:pt x="0" y="61"/>
                      <a:pt x="0" y="64"/>
                      <a:pt x="1" y="67"/>
                    </a:cubicBezTo>
                    <a:cubicBezTo>
                      <a:pt x="22" y="123"/>
                      <a:pt x="53" y="206"/>
                      <a:pt x="53" y="206"/>
                    </a:cubicBezTo>
                    <a:cubicBezTo>
                      <a:pt x="56" y="198"/>
                      <a:pt x="107" y="67"/>
                      <a:pt x="107" y="67"/>
                    </a:cubicBezTo>
                    <a:cubicBezTo>
                      <a:pt x="107" y="63"/>
                      <a:pt x="108" y="59"/>
                      <a:pt x="108" y="56"/>
                    </a:cubicBezTo>
                    <a:cubicBezTo>
                      <a:pt x="108" y="54"/>
                      <a:pt x="108" y="54"/>
                      <a:pt x="108" y="54"/>
                    </a:cubicBezTo>
                    <a:cubicBezTo>
                      <a:pt x="108" y="24"/>
                      <a:pt x="83" y="0"/>
                      <a:pt x="54" y="0"/>
                    </a:cubicBezTo>
                    <a:close/>
                    <a:moveTo>
                      <a:pt x="54" y="65"/>
                    </a:moveTo>
                    <a:cubicBezTo>
                      <a:pt x="45" y="65"/>
                      <a:pt x="37" y="57"/>
                      <a:pt x="37" y="48"/>
                    </a:cubicBezTo>
                    <a:cubicBezTo>
                      <a:pt x="37" y="38"/>
                      <a:pt x="45" y="30"/>
                      <a:pt x="54" y="30"/>
                    </a:cubicBezTo>
                    <a:cubicBezTo>
                      <a:pt x="63" y="30"/>
                      <a:pt x="71" y="38"/>
                      <a:pt x="71" y="48"/>
                    </a:cubicBezTo>
                    <a:cubicBezTo>
                      <a:pt x="71" y="57"/>
                      <a:pt x="63" y="65"/>
                      <a:pt x="54" y="65"/>
                    </a:cubicBez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23" name="South Africa"/>
              <p:cNvSpPr>
                <a:spLocks/>
              </p:cNvSpPr>
              <p:nvPr/>
            </p:nvSpPr>
            <p:spPr bwMode="auto">
              <a:xfrm>
                <a:off x="6275426" y="4550087"/>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24" name="South Korea"/>
              <p:cNvSpPr>
                <a:spLocks/>
              </p:cNvSpPr>
              <p:nvPr/>
            </p:nvSpPr>
            <p:spPr bwMode="auto">
              <a:xfrm>
                <a:off x="9492288" y="2225405"/>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25" name="Taiwan"/>
              <p:cNvSpPr>
                <a:spLocks/>
              </p:cNvSpPr>
              <p:nvPr/>
            </p:nvSpPr>
            <p:spPr bwMode="auto">
              <a:xfrm>
                <a:off x="9510514" y="2720083"/>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sp>
          <p:nvSpPr>
            <p:cNvPr id="253" name="2"/>
            <p:cNvSpPr/>
            <p:nvPr/>
          </p:nvSpPr>
          <p:spPr>
            <a:xfrm>
              <a:off x="6091136" y="5909878"/>
              <a:ext cx="1639320" cy="687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772"/>
              <a:r>
                <a:rPr lang="en-US" sz="1200" b="1" dirty="0" err="1" smtClean="0">
                  <a:solidFill>
                    <a:srgbClr val="FFFFFF"/>
                  </a:solidFill>
                </a:rPr>
                <a:t>Disponibles</a:t>
              </a:r>
              <a:r>
                <a:rPr lang="en-US" sz="1200" b="1" dirty="0" smtClean="0">
                  <a:solidFill>
                    <a:srgbClr val="FFFFFF"/>
                  </a:solidFill>
                </a:rPr>
                <a:t> </a:t>
              </a:r>
              <a:r>
                <a:rPr lang="en-US" sz="1200" b="1" dirty="0" err="1" smtClean="0">
                  <a:solidFill>
                    <a:srgbClr val="FFFFFF"/>
                  </a:solidFill>
                </a:rPr>
                <a:t>durante</a:t>
              </a:r>
              <a:r>
                <a:rPr lang="en-US" sz="1200" b="1" dirty="0" smtClean="0">
                  <a:solidFill>
                    <a:srgbClr val="FFFFFF"/>
                  </a:solidFill>
                </a:rPr>
                <a:t> 2012</a:t>
              </a:r>
              <a:endParaRPr lang="en-US" sz="1200" b="1" dirty="0">
                <a:solidFill>
                  <a:srgbClr val="FFFFFF"/>
                </a:solidFill>
              </a:endParaRPr>
            </a:p>
          </p:txBody>
        </p:sp>
      </p:grpSp>
      <p:grpSp>
        <p:nvGrpSpPr>
          <p:cNvPr id="15" name="Group 14"/>
          <p:cNvGrpSpPr/>
          <p:nvPr/>
        </p:nvGrpSpPr>
        <p:grpSpPr>
          <a:xfrm>
            <a:off x="1117268" y="879239"/>
            <a:ext cx="6768626" cy="4068999"/>
            <a:chOff x="1488102" y="1172318"/>
            <a:chExt cx="9024835" cy="5425332"/>
          </a:xfrm>
          <a:solidFill>
            <a:schemeClr val="accent6"/>
          </a:solidFill>
        </p:grpSpPr>
        <p:grpSp>
          <p:nvGrpSpPr>
            <p:cNvPr id="13" name="Available"/>
            <p:cNvGrpSpPr/>
            <p:nvPr/>
          </p:nvGrpSpPr>
          <p:grpSpPr>
            <a:xfrm>
              <a:off x="1488102" y="1172318"/>
              <a:ext cx="9024835" cy="4097024"/>
              <a:chOff x="1488102" y="1172318"/>
              <a:chExt cx="9024835" cy="4097024"/>
            </a:xfrm>
            <a:grpFill/>
          </p:grpSpPr>
          <p:sp>
            <p:nvSpPr>
              <p:cNvPr id="255" name="Australia"/>
              <p:cNvSpPr>
                <a:spLocks/>
              </p:cNvSpPr>
              <p:nvPr/>
            </p:nvSpPr>
            <p:spPr bwMode="auto">
              <a:xfrm>
                <a:off x="9212826" y="4097896"/>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56" name="Belgium"/>
              <p:cNvSpPr>
                <a:spLocks/>
              </p:cNvSpPr>
              <p:nvPr/>
            </p:nvSpPr>
            <p:spPr bwMode="auto">
              <a:xfrm>
                <a:off x="5856232" y="1833912"/>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61" name="Denmark"/>
              <p:cNvSpPr>
                <a:spLocks/>
              </p:cNvSpPr>
              <p:nvPr/>
            </p:nvSpPr>
            <p:spPr bwMode="auto">
              <a:xfrm>
                <a:off x="5989887" y="1663959"/>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62" name="Finland"/>
              <p:cNvSpPr>
                <a:spLocks/>
              </p:cNvSpPr>
              <p:nvPr/>
            </p:nvSpPr>
            <p:spPr bwMode="auto">
              <a:xfrm>
                <a:off x="6260237" y="1369582"/>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63" name="France"/>
              <p:cNvSpPr>
                <a:spLocks/>
              </p:cNvSpPr>
              <p:nvPr/>
            </p:nvSpPr>
            <p:spPr bwMode="auto">
              <a:xfrm>
                <a:off x="5661822" y="1849086"/>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64" name="Germany"/>
              <p:cNvSpPr>
                <a:spLocks/>
              </p:cNvSpPr>
              <p:nvPr/>
            </p:nvSpPr>
            <p:spPr bwMode="auto">
              <a:xfrm>
                <a:off x="5941285" y="1739832"/>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0" name="Hong Kong"/>
              <p:cNvSpPr>
                <a:spLocks noEditPoints="1"/>
              </p:cNvSpPr>
              <p:nvPr/>
            </p:nvSpPr>
            <p:spPr bwMode="auto">
              <a:xfrm>
                <a:off x="9301331" y="2603680"/>
                <a:ext cx="106299" cy="203008"/>
              </a:xfrm>
              <a:custGeom>
                <a:avLst/>
                <a:gdLst>
                  <a:gd name="T0" fmla="*/ 54 w 108"/>
                  <a:gd name="T1" fmla="*/ 0 h 206"/>
                  <a:gd name="T2" fmla="*/ 0 w 108"/>
                  <a:gd name="T3" fmla="*/ 54 h 206"/>
                  <a:gd name="T4" fmla="*/ 0 w 108"/>
                  <a:gd name="T5" fmla="*/ 58 h 206"/>
                  <a:gd name="T6" fmla="*/ 1 w 108"/>
                  <a:gd name="T7" fmla="*/ 67 h 206"/>
                  <a:gd name="T8" fmla="*/ 53 w 108"/>
                  <a:gd name="T9" fmla="*/ 206 h 206"/>
                  <a:gd name="T10" fmla="*/ 107 w 108"/>
                  <a:gd name="T11" fmla="*/ 67 h 206"/>
                  <a:gd name="T12" fmla="*/ 108 w 108"/>
                  <a:gd name="T13" fmla="*/ 56 h 206"/>
                  <a:gd name="T14" fmla="*/ 108 w 108"/>
                  <a:gd name="T15" fmla="*/ 54 h 206"/>
                  <a:gd name="T16" fmla="*/ 54 w 108"/>
                  <a:gd name="T17" fmla="*/ 0 h 206"/>
                  <a:gd name="T18" fmla="*/ 54 w 108"/>
                  <a:gd name="T19" fmla="*/ 65 h 206"/>
                  <a:gd name="T20" fmla="*/ 37 w 108"/>
                  <a:gd name="T21" fmla="*/ 48 h 206"/>
                  <a:gd name="T22" fmla="*/ 54 w 108"/>
                  <a:gd name="T23" fmla="*/ 30 h 206"/>
                  <a:gd name="T24" fmla="*/ 71 w 108"/>
                  <a:gd name="T25" fmla="*/ 48 h 206"/>
                  <a:gd name="T26" fmla="*/ 54 w 108"/>
                  <a:gd name="T27" fmla="*/ 6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06">
                    <a:moveTo>
                      <a:pt x="54" y="0"/>
                    </a:moveTo>
                    <a:cubicBezTo>
                      <a:pt x="24" y="0"/>
                      <a:pt x="0" y="24"/>
                      <a:pt x="0" y="54"/>
                    </a:cubicBezTo>
                    <a:cubicBezTo>
                      <a:pt x="0" y="58"/>
                      <a:pt x="0" y="58"/>
                      <a:pt x="0" y="58"/>
                    </a:cubicBezTo>
                    <a:cubicBezTo>
                      <a:pt x="0" y="61"/>
                      <a:pt x="0" y="64"/>
                      <a:pt x="1" y="67"/>
                    </a:cubicBezTo>
                    <a:cubicBezTo>
                      <a:pt x="22" y="123"/>
                      <a:pt x="53" y="206"/>
                      <a:pt x="53" y="206"/>
                    </a:cubicBezTo>
                    <a:cubicBezTo>
                      <a:pt x="56" y="198"/>
                      <a:pt x="107" y="67"/>
                      <a:pt x="107" y="67"/>
                    </a:cubicBezTo>
                    <a:cubicBezTo>
                      <a:pt x="107" y="63"/>
                      <a:pt x="108" y="59"/>
                      <a:pt x="108" y="56"/>
                    </a:cubicBezTo>
                    <a:cubicBezTo>
                      <a:pt x="108" y="54"/>
                      <a:pt x="108" y="54"/>
                      <a:pt x="108" y="54"/>
                    </a:cubicBezTo>
                    <a:cubicBezTo>
                      <a:pt x="108" y="24"/>
                      <a:pt x="83" y="0"/>
                      <a:pt x="54" y="0"/>
                    </a:cubicBezTo>
                    <a:close/>
                    <a:moveTo>
                      <a:pt x="54" y="65"/>
                    </a:moveTo>
                    <a:cubicBezTo>
                      <a:pt x="45" y="65"/>
                      <a:pt x="37" y="57"/>
                      <a:pt x="37" y="48"/>
                    </a:cubicBezTo>
                    <a:cubicBezTo>
                      <a:pt x="37" y="38"/>
                      <a:pt x="45" y="30"/>
                      <a:pt x="54" y="30"/>
                    </a:cubicBezTo>
                    <a:cubicBezTo>
                      <a:pt x="63" y="30"/>
                      <a:pt x="71" y="38"/>
                      <a:pt x="71" y="48"/>
                    </a:cubicBezTo>
                    <a:cubicBezTo>
                      <a:pt x="71" y="57"/>
                      <a:pt x="63" y="65"/>
                      <a:pt x="54" y="65"/>
                    </a:cubicBez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69" name="India"/>
              <p:cNvSpPr>
                <a:spLocks/>
              </p:cNvSpPr>
              <p:nvPr/>
            </p:nvSpPr>
            <p:spPr bwMode="auto">
              <a:xfrm>
                <a:off x="7897527" y="2319485"/>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70" name="Italy"/>
              <p:cNvSpPr>
                <a:spLocks/>
              </p:cNvSpPr>
              <p:nvPr/>
            </p:nvSpPr>
            <p:spPr bwMode="auto">
              <a:xfrm>
                <a:off x="5974699" y="1970478"/>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71" name="Japan"/>
              <p:cNvSpPr>
                <a:spLocks/>
              </p:cNvSpPr>
              <p:nvPr/>
            </p:nvSpPr>
            <p:spPr bwMode="auto">
              <a:xfrm>
                <a:off x="9665433" y="2009931"/>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72" name="Mexico"/>
              <p:cNvSpPr>
                <a:spLocks/>
              </p:cNvSpPr>
              <p:nvPr/>
            </p:nvSpPr>
            <p:spPr bwMode="auto">
              <a:xfrm>
                <a:off x="2253588" y="2456053"/>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73" name="Norway"/>
              <p:cNvSpPr>
                <a:spLocks/>
              </p:cNvSpPr>
              <p:nvPr/>
            </p:nvSpPr>
            <p:spPr bwMode="auto">
              <a:xfrm>
                <a:off x="5898758" y="1348338"/>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74" name="Spain"/>
              <p:cNvSpPr>
                <a:spLocks/>
              </p:cNvSpPr>
              <p:nvPr/>
            </p:nvSpPr>
            <p:spPr bwMode="auto">
              <a:xfrm>
                <a:off x="5528166" y="2076697"/>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75" name="Sweden"/>
              <p:cNvSpPr>
                <a:spLocks/>
              </p:cNvSpPr>
              <p:nvPr/>
            </p:nvSpPr>
            <p:spPr bwMode="auto">
              <a:xfrm>
                <a:off x="6056716" y="1399931"/>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76" name="Switzerland"/>
              <p:cNvSpPr>
                <a:spLocks/>
              </p:cNvSpPr>
              <p:nvPr/>
            </p:nvSpPr>
            <p:spPr bwMode="auto">
              <a:xfrm>
                <a:off x="5947361" y="1949235"/>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77" name="United States"/>
              <p:cNvSpPr>
                <a:spLocks/>
              </p:cNvSpPr>
              <p:nvPr/>
            </p:nvSpPr>
            <p:spPr bwMode="auto">
              <a:xfrm>
                <a:off x="1488102" y="1354408"/>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78" name="United Kingdom"/>
              <p:cNvSpPr>
                <a:spLocks/>
              </p:cNvSpPr>
              <p:nvPr/>
            </p:nvSpPr>
            <p:spPr bwMode="auto">
              <a:xfrm>
                <a:off x="5588917" y="1636648"/>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nvGrpSpPr>
              <p:cNvPr id="280" name="Canada"/>
              <p:cNvGrpSpPr/>
              <p:nvPr/>
            </p:nvGrpSpPr>
            <p:grpSpPr>
              <a:xfrm>
                <a:off x="2238400" y="1172318"/>
                <a:ext cx="2354173" cy="959008"/>
                <a:chOff x="2238400" y="1172318"/>
                <a:chExt cx="2354173" cy="959008"/>
              </a:xfrm>
              <a:grpFill/>
            </p:grpSpPr>
            <p:grpSp>
              <p:nvGrpSpPr>
                <p:cNvPr id="281" name="Group 280"/>
                <p:cNvGrpSpPr/>
                <p:nvPr/>
              </p:nvGrpSpPr>
              <p:grpSpPr>
                <a:xfrm>
                  <a:off x="3043375" y="1172318"/>
                  <a:ext cx="1549198" cy="834579"/>
                  <a:chOff x="3043375" y="1172318"/>
                  <a:chExt cx="1549198" cy="834579"/>
                </a:xfrm>
                <a:grpFill/>
              </p:grpSpPr>
              <p:grpSp>
                <p:nvGrpSpPr>
                  <p:cNvPr id="283" name="Group 282"/>
                  <p:cNvGrpSpPr/>
                  <p:nvPr/>
                </p:nvGrpSpPr>
                <p:grpSpPr>
                  <a:xfrm>
                    <a:off x="3994157" y="1824807"/>
                    <a:ext cx="328066" cy="182090"/>
                    <a:chOff x="3994157" y="1824807"/>
                    <a:chExt cx="328066" cy="182090"/>
                  </a:xfrm>
                  <a:grpFill/>
                </p:grpSpPr>
                <p:sp>
                  <p:nvSpPr>
                    <p:cNvPr id="303" name="Freeform 106"/>
                    <p:cNvSpPr>
                      <a:spLocks/>
                    </p:cNvSpPr>
                    <p:nvPr/>
                  </p:nvSpPr>
                  <p:spPr bwMode="auto">
                    <a:xfrm>
                      <a:off x="3994157" y="1967444"/>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04" name="Freeform 107"/>
                    <p:cNvSpPr>
                      <a:spLocks/>
                    </p:cNvSpPr>
                    <p:nvPr/>
                  </p:nvSpPr>
                  <p:spPr bwMode="auto">
                    <a:xfrm>
                      <a:off x="4067060" y="1973514"/>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05" name="Freeform 108"/>
                    <p:cNvSpPr>
                      <a:spLocks/>
                    </p:cNvSpPr>
                    <p:nvPr/>
                  </p:nvSpPr>
                  <p:spPr bwMode="auto">
                    <a:xfrm>
                      <a:off x="4139964" y="1824807"/>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06" name="Freeform 109"/>
                    <p:cNvSpPr>
                      <a:spLocks/>
                    </p:cNvSpPr>
                    <p:nvPr/>
                  </p:nvSpPr>
                  <p:spPr bwMode="auto">
                    <a:xfrm>
                      <a:off x="4282733" y="1934061"/>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grpSp>
                <p:nvGrpSpPr>
                  <p:cNvPr id="284" name="Group 283"/>
                  <p:cNvGrpSpPr/>
                  <p:nvPr/>
                </p:nvGrpSpPr>
                <p:grpSpPr>
                  <a:xfrm>
                    <a:off x="3043375" y="1172318"/>
                    <a:ext cx="1549198" cy="373285"/>
                    <a:chOff x="3043375" y="1172318"/>
                    <a:chExt cx="1549198" cy="373285"/>
                  </a:xfrm>
                  <a:grpFill/>
                </p:grpSpPr>
                <p:sp>
                  <p:nvSpPr>
                    <p:cNvPr id="285" name="Freeform 104"/>
                    <p:cNvSpPr>
                      <a:spLocks/>
                    </p:cNvSpPr>
                    <p:nvPr/>
                  </p:nvSpPr>
                  <p:spPr bwMode="auto">
                    <a:xfrm>
                      <a:off x="3778483" y="1302816"/>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86" name="Freeform 105"/>
                    <p:cNvSpPr>
                      <a:spLocks/>
                    </p:cNvSpPr>
                    <p:nvPr/>
                  </p:nvSpPr>
                  <p:spPr bwMode="auto">
                    <a:xfrm>
                      <a:off x="3134504" y="1308886"/>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87" name="Freeform 110"/>
                    <p:cNvSpPr>
                      <a:spLocks/>
                    </p:cNvSpPr>
                    <p:nvPr/>
                  </p:nvSpPr>
                  <p:spPr bwMode="auto">
                    <a:xfrm>
                      <a:off x="3653940" y="1463662"/>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88" name="Freeform 111"/>
                    <p:cNvSpPr>
                      <a:spLocks/>
                    </p:cNvSpPr>
                    <p:nvPr/>
                  </p:nvSpPr>
                  <p:spPr bwMode="auto">
                    <a:xfrm>
                      <a:off x="4036683" y="1296746"/>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89" name="Freeform 112"/>
                    <p:cNvSpPr>
                      <a:spLocks/>
                    </p:cNvSpPr>
                    <p:nvPr/>
                  </p:nvSpPr>
                  <p:spPr bwMode="auto">
                    <a:xfrm>
                      <a:off x="3553699" y="1293711"/>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0" name="Freeform 113"/>
                    <p:cNvSpPr>
                      <a:spLocks/>
                    </p:cNvSpPr>
                    <p:nvPr/>
                  </p:nvSpPr>
                  <p:spPr bwMode="auto">
                    <a:xfrm>
                      <a:off x="3702543" y="1296746"/>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1" name="Freeform 114"/>
                    <p:cNvSpPr>
                      <a:spLocks/>
                    </p:cNvSpPr>
                    <p:nvPr/>
                  </p:nvSpPr>
                  <p:spPr bwMode="auto">
                    <a:xfrm>
                      <a:off x="3790635" y="1254259"/>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2" name="Freeform 115"/>
                    <p:cNvSpPr>
                      <a:spLocks/>
                    </p:cNvSpPr>
                    <p:nvPr/>
                  </p:nvSpPr>
                  <p:spPr bwMode="auto">
                    <a:xfrm>
                      <a:off x="3043375" y="1296746"/>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3" name="Freeform 116"/>
                    <p:cNvSpPr>
                      <a:spLocks/>
                    </p:cNvSpPr>
                    <p:nvPr/>
                  </p:nvSpPr>
                  <p:spPr bwMode="auto">
                    <a:xfrm>
                      <a:off x="3246897" y="1242119"/>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4" name="Freeform 117"/>
                    <p:cNvSpPr>
                      <a:spLocks/>
                    </p:cNvSpPr>
                    <p:nvPr/>
                  </p:nvSpPr>
                  <p:spPr bwMode="auto">
                    <a:xfrm>
                      <a:off x="3325875" y="1254259"/>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5" name="Freeform 118"/>
                    <p:cNvSpPr>
                      <a:spLocks/>
                    </p:cNvSpPr>
                    <p:nvPr/>
                  </p:nvSpPr>
                  <p:spPr bwMode="auto">
                    <a:xfrm>
                      <a:off x="3909102" y="1172318"/>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6" name="Freeform 119"/>
                    <p:cNvSpPr>
                      <a:spLocks/>
                    </p:cNvSpPr>
                    <p:nvPr/>
                  </p:nvSpPr>
                  <p:spPr bwMode="auto">
                    <a:xfrm>
                      <a:off x="3742032" y="1272468"/>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7" name="Freeform 120"/>
                    <p:cNvSpPr>
                      <a:spLocks/>
                    </p:cNvSpPr>
                    <p:nvPr/>
                  </p:nvSpPr>
                  <p:spPr bwMode="auto">
                    <a:xfrm>
                      <a:off x="3602301" y="1236050"/>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8" name="Freeform 121"/>
                    <p:cNvSpPr>
                      <a:spLocks/>
                    </p:cNvSpPr>
                    <p:nvPr/>
                  </p:nvSpPr>
                  <p:spPr bwMode="auto">
                    <a:xfrm>
                      <a:off x="3778483" y="1220875"/>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9" name="Freeform 122"/>
                    <p:cNvSpPr>
                      <a:spLocks/>
                    </p:cNvSpPr>
                    <p:nvPr/>
                  </p:nvSpPr>
                  <p:spPr bwMode="auto">
                    <a:xfrm>
                      <a:off x="3483833" y="1229980"/>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00" name="Freeform 123"/>
                    <p:cNvSpPr>
                      <a:spLocks/>
                    </p:cNvSpPr>
                    <p:nvPr/>
                  </p:nvSpPr>
                  <p:spPr bwMode="auto">
                    <a:xfrm>
                      <a:off x="3738995" y="1208736"/>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01" name="Freeform 124"/>
                    <p:cNvSpPr>
                      <a:spLocks/>
                    </p:cNvSpPr>
                    <p:nvPr/>
                  </p:nvSpPr>
                  <p:spPr bwMode="auto">
                    <a:xfrm>
                      <a:off x="3881764" y="1187492"/>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02" name="Freeform 127"/>
                    <p:cNvSpPr>
                      <a:spLocks/>
                    </p:cNvSpPr>
                    <p:nvPr/>
                  </p:nvSpPr>
                  <p:spPr bwMode="auto">
                    <a:xfrm>
                      <a:off x="4537895" y="1375652"/>
                      <a:ext cx="54678" cy="21244"/>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grpSp>
            <p:sp>
              <p:nvSpPr>
                <p:cNvPr id="282" name="Canada"/>
                <p:cNvSpPr>
                  <a:spLocks/>
                </p:cNvSpPr>
                <p:nvPr/>
              </p:nvSpPr>
              <p:spPr bwMode="auto">
                <a:xfrm>
                  <a:off x="2238400" y="1327095"/>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grpSp>
        </p:grpSp>
        <p:sp>
          <p:nvSpPr>
            <p:cNvPr id="252" name="1"/>
            <p:cNvSpPr/>
            <p:nvPr/>
          </p:nvSpPr>
          <p:spPr>
            <a:xfrm>
              <a:off x="4429314" y="5909878"/>
              <a:ext cx="1552303" cy="687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72"/>
              <a:r>
                <a:rPr lang="en-US" sz="1350" b="1" dirty="0" err="1" smtClean="0">
                  <a:solidFill>
                    <a:srgbClr val="FFFFFF"/>
                  </a:solidFill>
                </a:rPr>
                <a:t>DisponiblesHoy</a:t>
              </a:r>
              <a:endParaRPr lang="fr-FR" sz="1050" dirty="0">
                <a:solidFill>
                  <a:srgbClr val="FFFFFF"/>
                </a:solidFill>
              </a:endParaRPr>
            </a:p>
          </p:txBody>
        </p:sp>
      </p:grpSp>
      <p:sp>
        <p:nvSpPr>
          <p:cNvPr id="343" name="Lesotho"/>
          <p:cNvSpPr>
            <a:spLocks/>
          </p:cNvSpPr>
          <p:nvPr/>
        </p:nvSpPr>
        <p:spPr bwMode="auto">
          <a:xfrm>
            <a:off x="4960006" y="3561888"/>
            <a:ext cx="54677" cy="54627"/>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308" name="TextBox 307"/>
          <p:cNvSpPr txBox="1"/>
          <p:nvPr/>
        </p:nvSpPr>
        <p:spPr>
          <a:xfrm>
            <a:off x="8581448" y="49302"/>
            <a:ext cx="513602"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rPr>
              <a:t>7.5 &amp; 8.0</a:t>
            </a:r>
          </a:p>
        </p:txBody>
      </p:sp>
    </p:spTree>
    <p:extLst>
      <p:ext uri="{BB962C8B-B14F-4D97-AF65-F5344CB8AC3E}">
        <p14:creationId xmlns:p14="http://schemas.microsoft.com/office/powerpoint/2010/main" val="211878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Recomendaciones de diseño</a:t>
            </a:r>
            <a:endParaRPr lang="es-ES" dirty="0"/>
          </a:p>
        </p:txBody>
      </p:sp>
      <p:sp>
        <p:nvSpPr>
          <p:cNvPr id="3" name="2 Marcador de contenido"/>
          <p:cNvSpPr>
            <a:spLocks noGrp="1"/>
          </p:cNvSpPr>
          <p:nvPr>
            <p:ph type="body" sz="quarter" idx="17"/>
          </p:nvPr>
        </p:nvSpPr>
        <p:spPr/>
        <p:txBody>
          <a:bodyPr/>
          <a:lstStyle/>
          <a:p>
            <a:r>
              <a:rPr lang="es-ES" dirty="0" smtClean="0"/>
              <a:t>Posición: parte </a:t>
            </a:r>
            <a:r>
              <a:rPr lang="es-ES" b="1" dirty="0" smtClean="0"/>
              <a:t>superior</a:t>
            </a:r>
            <a:r>
              <a:rPr lang="es-ES" dirty="0" smtClean="0"/>
              <a:t> o </a:t>
            </a:r>
            <a:r>
              <a:rPr lang="es-ES" b="1" dirty="0" smtClean="0"/>
              <a:t>inferior</a:t>
            </a:r>
            <a:r>
              <a:rPr lang="es-ES" dirty="0" smtClean="0"/>
              <a:t> de la pantalla</a:t>
            </a:r>
          </a:p>
        </p:txBody>
      </p:sp>
      <p:grpSp>
        <p:nvGrpSpPr>
          <p:cNvPr id="11" name="10 Grupo"/>
          <p:cNvGrpSpPr/>
          <p:nvPr/>
        </p:nvGrpSpPr>
        <p:grpSpPr>
          <a:xfrm>
            <a:off x="2168733" y="1815666"/>
            <a:ext cx="3240360" cy="2751066"/>
            <a:chOff x="1115616" y="2492896"/>
            <a:chExt cx="4320480" cy="3668088"/>
          </a:xfrm>
        </p:grpSpPr>
        <p:pic>
          <p:nvPicPr>
            <p:cNvPr id="3074" name="Picture 2" descr="recommended positions are top or bottom of screen"/>
            <p:cNvPicPr>
              <a:picLocks noChangeAspect="1" noChangeArrowheads="1"/>
            </p:cNvPicPr>
            <p:nvPr/>
          </p:nvPicPr>
          <p:blipFill>
            <a:blip r:embed="rId2" cstate="print"/>
            <a:srcRect/>
            <a:stretch>
              <a:fillRect/>
            </a:stretch>
          </p:blipFill>
          <p:spPr bwMode="auto">
            <a:xfrm>
              <a:off x="1115616" y="2492896"/>
              <a:ext cx="1944216" cy="3668088"/>
            </a:xfrm>
            <a:prstGeom prst="rect">
              <a:avLst/>
            </a:prstGeom>
            <a:noFill/>
          </p:spPr>
        </p:pic>
        <p:grpSp>
          <p:nvGrpSpPr>
            <p:cNvPr id="10" name="9 Grupo"/>
            <p:cNvGrpSpPr/>
            <p:nvPr/>
          </p:nvGrpSpPr>
          <p:grpSpPr>
            <a:xfrm>
              <a:off x="3491880" y="2492896"/>
              <a:ext cx="1944216" cy="3668088"/>
              <a:chOff x="4355976" y="2415759"/>
              <a:chExt cx="1944216" cy="3668088"/>
            </a:xfrm>
          </p:grpSpPr>
          <p:pic>
            <p:nvPicPr>
              <p:cNvPr id="5" name="Picture 2" descr="recommended positions are top or bottom of screen"/>
              <p:cNvPicPr>
                <a:picLocks noChangeAspect="1" noChangeArrowheads="1"/>
              </p:cNvPicPr>
              <p:nvPr/>
            </p:nvPicPr>
            <p:blipFill>
              <a:blip r:embed="rId2" cstate="print"/>
              <a:srcRect/>
              <a:stretch>
                <a:fillRect/>
              </a:stretch>
            </p:blipFill>
            <p:spPr bwMode="auto">
              <a:xfrm>
                <a:off x="4355976" y="2415759"/>
                <a:ext cx="1944216" cy="3668088"/>
              </a:xfrm>
              <a:prstGeom prst="rect">
                <a:avLst/>
              </a:prstGeom>
              <a:noFill/>
            </p:spPr>
          </p:pic>
          <p:pic>
            <p:nvPicPr>
              <p:cNvPr id="8" name="Picture 2" descr="recommended positions are top or bottom of screen"/>
              <p:cNvPicPr>
                <a:picLocks noChangeAspect="1" noChangeArrowheads="1"/>
              </p:cNvPicPr>
              <p:nvPr/>
            </p:nvPicPr>
            <p:blipFill>
              <a:blip r:embed="rId2" cstate="print"/>
              <a:srcRect l="7407" t="72634" r="7407" b="17550"/>
              <a:stretch>
                <a:fillRect/>
              </a:stretch>
            </p:blipFill>
            <p:spPr bwMode="auto">
              <a:xfrm>
                <a:off x="4499992" y="2852936"/>
                <a:ext cx="1656184" cy="360040"/>
              </a:xfrm>
              <a:prstGeom prst="rect">
                <a:avLst/>
              </a:prstGeom>
              <a:noFill/>
            </p:spPr>
          </p:pic>
          <p:pic>
            <p:nvPicPr>
              <p:cNvPr id="9" name="Picture 2" descr="recommended positions are top or bottom of screen"/>
              <p:cNvPicPr>
                <a:picLocks noChangeAspect="1" noChangeArrowheads="1"/>
              </p:cNvPicPr>
              <p:nvPr/>
            </p:nvPicPr>
            <p:blipFill>
              <a:blip r:embed="rId2" cstate="print"/>
              <a:srcRect l="6976" t="11778" r="4135" b="29329"/>
              <a:stretch>
                <a:fillRect/>
              </a:stretch>
            </p:blipFill>
            <p:spPr bwMode="auto">
              <a:xfrm>
                <a:off x="4463988" y="3212976"/>
                <a:ext cx="1728192" cy="2160240"/>
              </a:xfrm>
              <a:prstGeom prst="rect">
                <a:avLst/>
              </a:prstGeom>
              <a:noFill/>
            </p:spPr>
          </p:pic>
        </p:grpSp>
      </p:grpSp>
      <p:sp>
        <p:nvSpPr>
          <p:cNvPr id="12" name="11 CuadroTexto"/>
          <p:cNvSpPr txBox="1"/>
          <p:nvPr/>
        </p:nvSpPr>
        <p:spPr>
          <a:xfrm>
            <a:off x="5854643" y="2219838"/>
            <a:ext cx="1593177" cy="1131079"/>
          </a:xfrm>
          <a:prstGeom prst="rect">
            <a:avLst/>
          </a:prstGeom>
          <a:noFill/>
          <a:ln w="25400" cap="rnd">
            <a:solidFill>
              <a:srgbClr val="22BDEF"/>
            </a:solidFill>
            <a:round/>
          </a:ln>
        </p:spPr>
        <p:txBody>
          <a:bodyPr wrap="square" rtlCol="0">
            <a:spAutoFit/>
          </a:bodyPr>
          <a:lstStyle/>
          <a:p>
            <a:pPr algn="ctr"/>
            <a:r>
              <a:rPr lang="es-ES" sz="1350" dirty="0">
                <a:solidFill>
                  <a:schemeClr val="accent4"/>
                </a:solidFill>
              </a:rPr>
              <a:t>Situarlo fuera de un </a:t>
            </a:r>
            <a:r>
              <a:rPr lang="es-ES" sz="1350" i="1" dirty="0" err="1">
                <a:solidFill>
                  <a:schemeClr val="accent4"/>
                </a:solidFill>
              </a:rPr>
              <a:t>ScrollViewer</a:t>
            </a:r>
            <a:r>
              <a:rPr lang="es-ES" sz="1350" dirty="0">
                <a:solidFill>
                  <a:schemeClr val="accent4"/>
                </a:solidFill>
              </a:rPr>
              <a:t> para que se mantenga siempre visible</a:t>
            </a:r>
          </a:p>
        </p:txBody>
      </p:sp>
      <p:sp>
        <p:nvSpPr>
          <p:cNvPr id="14" name="13 CuadroTexto"/>
          <p:cNvSpPr txBox="1"/>
          <p:nvPr/>
        </p:nvSpPr>
        <p:spPr>
          <a:xfrm>
            <a:off x="5544108" y="3651871"/>
            <a:ext cx="2214246" cy="1200329"/>
          </a:xfrm>
          <a:prstGeom prst="rect">
            <a:avLst/>
          </a:prstGeom>
          <a:noFill/>
          <a:ln w="25400" cap="rnd">
            <a:solidFill>
              <a:schemeClr val="accent4"/>
            </a:solidFill>
            <a:round/>
          </a:ln>
        </p:spPr>
        <p:txBody>
          <a:bodyPr wrap="square" rtlCol="0">
            <a:spAutoFit/>
          </a:bodyPr>
          <a:lstStyle/>
          <a:p>
            <a:pPr algn="ctr"/>
            <a:r>
              <a:rPr lang="es-ES" sz="1350" dirty="0">
                <a:solidFill>
                  <a:schemeClr val="accent4"/>
                </a:solidFill>
              </a:rPr>
              <a:t>Si no hay anuncios que mostrar, </a:t>
            </a:r>
            <a:r>
              <a:rPr lang="es-ES" sz="1950" b="1" dirty="0">
                <a:solidFill>
                  <a:schemeClr val="accent4"/>
                </a:solidFill>
              </a:rPr>
              <a:t>se oculta automáticamente</a:t>
            </a:r>
          </a:p>
        </p:txBody>
      </p:sp>
      <p:sp>
        <p:nvSpPr>
          <p:cNvPr id="15" name="14 Flecha derecha"/>
          <p:cNvSpPr/>
          <p:nvPr/>
        </p:nvSpPr>
        <p:spPr bwMode="auto">
          <a:xfrm rot="1358544">
            <a:off x="1548440" y="3404585"/>
            <a:ext cx="864096" cy="702078"/>
          </a:xfrm>
          <a:prstGeom prst="rightArrow">
            <a:avLst/>
          </a:prstGeom>
          <a:solidFill>
            <a:srgbClr val="A7E5F9"/>
          </a:solidFill>
          <a:ln w="41275">
            <a:solidFill>
              <a:srgbClr val="00206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s-ES" dirty="0">
              <a:gradFill>
                <a:gsLst>
                  <a:gs pos="0">
                    <a:srgbClr val="FFFFFF"/>
                  </a:gs>
                  <a:gs pos="100000">
                    <a:srgbClr val="FFFFFF"/>
                  </a:gs>
                </a:gsLst>
                <a:lin ang="5400000" scaled="0"/>
              </a:gradFill>
            </a:endParaRPr>
          </a:p>
        </p:txBody>
      </p:sp>
      <p:sp>
        <p:nvSpPr>
          <p:cNvPr id="16" name="15 Flecha derecha"/>
          <p:cNvSpPr/>
          <p:nvPr/>
        </p:nvSpPr>
        <p:spPr bwMode="auto">
          <a:xfrm rot="983443">
            <a:off x="3334889" y="1782484"/>
            <a:ext cx="864096" cy="702078"/>
          </a:xfrm>
          <a:prstGeom prst="rightArrow">
            <a:avLst/>
          </a:prstGeom>
          <a:solidFill>
            <a:srgbClr val="A7E5F9"/>
          </a:solidFill>
          <a:ln w="41275">
            <a:solidFill>
              <a:srgbClr val="00206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s-E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7986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1000" fill="hold"/>
                                        <p:tgtEl>
                                          <p:spTgt spid="16"/>
                                        </p:tgtEl>
                                        <p:attrNameLst>
                                          <p:attrName>ppt_w</p:attrName>
                                        </p:attrNameLst>
                                      </p:cBhvr>
                                      <p:tavLst>
                                        <p:tav tm="0">
                                          <p:val>
                                            <p:fltVal val="0"/>
                                          </p:val>
                                        </p:tav>
                                        <p:tav tm="100000">
                                          <p:val>
                                            <p:strVal val="#ppt_w"/>
                                          </p:val>
                                        </p:tav>
                                      </p:tavLst>
                                    </p:anim>
                                    <p:anim calcmode="lin" valueType="num">
                                      <p:cBhvr>
                                        <p:cTn id="15" dur="1000" fill="hold"/>
                                        <p:tgtEl>
                                          <p:spTgt spid="16"/>
                                        </p:tgtEl>
                                        <p:attrNameLst>
                                          <p:attrName>ppt_h</p:attrName>
                                        </p:attrNameLst>
                                      </p:cBhvr>
                                      <p:tavLst>
                                        <p:tav tm="0">
                                          <p:val>
                                            <p:fltVal val="0"/>
                                          </p:val>
                                        </p:tav>
                                        <p:tav tm="100000">
                                          <p:val>
                                            <p:strVal val="#ppt_h"/>
                                          </p:val>
                                        </p:tav>
                                      </p:tavLst>
                                    </p:anim>
                                    <p:anim calcmode="lin" valueType="num">
                                      <p:cBhvr>
                                        <p:cTn id="16"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47"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3482339"/>
            <a:ext cx="8229600" cy="1018223"/>
          </a:xfrm>
        </p:spPr>
        <p:txBody>
          <a:bodyPr/>
          <a:lstStyle/>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obtener</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gran </a:t>
            </a:r>
            <a:r>
              <a:rPr lang="en-GB" dirty="0" err="1" smtClean="0">
                <a:latin typeface="Segoe WP SemiLight"/>
                <a:cs typeface="Segoe WP SemiLight"/>
              </a:rPr>
              <a:t>cantidad</a:t>
            </a:r>
            <a:r>
              <a:rPr lang="en-GB" dirty="0" smtClean="0">
                <a:latin typeface="Segoe WP SemiLight"/>
                <a:cs typeface="Segoe WP SemiLight"/>
              </a:rPr>
              <a:t> de </a:t>
            </a:r>
            <a:r>
              <a:rPr lang="en-GB" dirty="0" err="1" smtClean="0">
                <a:latin typeface="Segoe WP SemiLight"/>
                <a:cs typeface="Segoe WP SemiLight"/>
              </a:rPr>
              <a:t>información</a:t>
            </a:r>
            <a:r>
              <a:rPr lang="en-GB" dirty="0" smtClean="0">
                <a:latin typeface="Segoe WP SemiLight"/>
                <a:cs typeface="Segoe WP SemiLight"/>
              </a:rPr>
              <a:t> </a:t>
            </a:r>
            <a:r>
              <a:rPr lang="en-GB" dirty="0" err="1" smtClean="0">
                <a:latin typeface="Segoe WP SemiLight"/>
                <a:cs typeface="Segoe WP SemiLight"/>
              </a:rPr>
              <a:t>útil</a:t>
            </a:r>
            <a:r>
              <a:rPr lang="en-GB" dirty="0" smtClean="0">
                <a:latin typeface="Segoe WP SemiLight"/>
                <a:cs typeface="Segoe WP SemiLight"/>
              </a:rPr>
              <a:t> con </a:t>
            </a:r>
            <a:r>
              <a:rPr lang="en-GB" dirty="0" err="1" smtClean="0">
                <a:latin typeface="Segoe WP SemiLight"/>
                <a:cs typeface="Segoe WP SemiLight"/>
              </a:rPr>
              <a:t>esta</a:t>
            </a:r>
            <a:r>
              <a:rPr lang="en-GB" dirty="0" smtClean="0">
                <a:latin typeface="Segoe WP SemiLight"/>
                <a:cs typeface="Segoe WP SemiLight"/>
              </a:rPr>
              <a:t> </a:t>
            </a:r>
            <a:r>
              <a:rPr lang="en-GB" dirty="0" err="1" smtClean="0">
                <a:latin typeface="Segoe WP SemiLight"/>
                <a:cs typeface="Segoe WP SemiLight"/>
              </a:rPr>
              <a:t>herramienta</a:t>
            </a:r>
            <a:r>
              <a:rPr lang="en-GB" dirty="0" smtClean="0">
                <a:latin typeface="Segoe WP SemiLight"/>
                <a:cs typeface="Segoe WP SemiLight"/>
              </a:rPr>
              <a:t>.</a:t>
            </a:r>
          </a:p>
          <a:p>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centrarte</a:t>
            </a:r>
            <a:r>
              <a:rPr lang="en-GB" dirty="0" smtClean="0">
                <a:latin typeface="Segoe WP SemiLight"/>
                <a:cs typeface="Segoe WP SemiLight"/>
              </a:rPr>
              <a:t> en el </a:t>
            </a:r>
            <a:r>
              <a:rPr lang="en-GB" dirty="0" err="1" smtClean="0">
                <a:latin typeface="Segoe WP SemiLight"/>
                <a:cs typeface="Segoe WP SemiLight"/>
              </a:rPr>
              <a:t>uso</a:t>
            </a:r>
            <a:r>
              <a:rPr lang="en-GB" dirty="0" smtClean="0">
                <a:latin typeface="Segoe WP SemiLight"/>
                <a:cs typeface="Segoe WP SemiLight"/>
              </a:rPr>
              <a:t> de </a:t>
            </a:r>
            <a:r>
              <a:rPr lang="en-GB" dirty="0" err="1" smtClean="0">
                <a:latin typeface="Segoe WP SemiLight"/>
                <a:cs typeface="Segoe WP SemiLight"/>
              </a:rPr>
              <a:t>memoria</a:t>
            </a:r>
            <a:r>
              <a:rPr lang="en-GB" dirty="0" smtClean="0">
                <a:latin typeface="Segoe WP SemiLight"/>
                <a:cs typeface="Segoe WP SemiLight"/>
              </a:rPr>
              <a:t> o en la </a:t>
            </a:r>
            <a:r>
              <a:rPr lang="en-GB" dirty="0" err="1" smtClean="0">
                <a:latin typeface="Segoe WP SemiLight"/>
                <a:cs typeface="Segoe WP SemiLight"/>
              </a:rPr>
              <a:t>velocidad</a:t>
            </a:r>
            <a:r>
              <a:rPr lang="en-GB" dirty="0" smtClean="0">
                <a:latin typeface="Segoe WP SemiLight"/>
                <a:cs typeface="Segoe WP SemiLight"/>
              </a:rPr>
              <a:t> de </a:t>
            </a:r>
            <a:r>
              <a:rPr lang="en-GB" dirty="0" err="1" smtClean="0">
                <a:latin typeface="Segoe WP SemiLight"/>
                <a:cs typeface="Segoe WP SemiLight"/>
              </a:rPr>
              <a:t>ejecución</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a:t>
            </a:r>
            <a:endParaRPr lang="en-GB" dirty="0">
              <a:latin typeface="Segoe WP SemiLight"/>
              <a:cs typeface="Segoe WP SemiLight"/>
            </a:endParaRPr>
          </a:p>
          <a:p>
            <a:endParaRPr lang="en-GB" dirty="0">
              <a:latin typeface="Segoe WP SemiLight"/>
              <a:cs typeface="Segoe WP SemiLight"/>
            </a:endParaRPr>
          </a:p>
        </p:txBody>
      </p:sp>
      <p:sp>
        <p:nvSpPr>
          <p:cNvPr id="2" name="Title 1"/>
          <p:cNvSpPr>
            <a:spLocks noGrp="1"/>
          </p:cNvSpPr>
          <p:nvPr>
            <p:ph type="title"/>
          </p:nvPr>
        </p:nvSpPr>
        <p:spPr>
          <a:xfrm>
            <a:off x="457200" y="401955"/>
            <a:ext cx="8229600" cy="384721"/>
          </a:xfrm>
        </p:spPr>
        <p:txBody>
          <a:bodyPr/>
          <a:lstStyle/>
          <a:p>
            <a:r>
              <a:rPr lang="en-GB" dirty="0" err="1" smtClean="0"/>
              <a:t>Análisis</a:t>
            </a:r>
            <a:r>
              <a:rPr lang="en-GB" dirty="0" smtClean="0"/>
              <a:t> de </a:t>
            </a:r>
            <a:r>
              <a:rPr lang="en-GB" dirty="0" err="1" smtClean="0"/>
              <a:t>Datos</a:t>
            </a:r>
            <a:endParaRPr lang="en-GB" dirty="0"/>
          </a:p>
        </p:txBody>
      </p:sp>
      <p:sp>
        <p:nvSpPr>
          <p:cNvPr id="4" name="Slide Number Placeholder 3"/>
          <p:cNvSpPr>
            <a:spLocks noGrp="1"/>
          </p:cNvSpPr>
          <p:nvPr>
            <p:ph type="sldNum" sz="quarter" idx="20"/>
          </p:nvPr>
        </p:nvSpPr>
        <p:spPr/>
        <p:txBody>
          <a:bodyPr/>
          <a:lstStyle/>
          <a:p>
            <a:fld id="{A058FB3F-E98E-4320-9AC6-4B74201C9C02}" type="slidenum">
              <a:rPr lang="en-GB" smtClean="0"/>
              <a:pPr/>
              <a:t>6</a:t>
            </a:fld>
            <a:endParaRPr lang="en-GB"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273" y="241723"/>
            <a:ext cx="5425440" cy="32068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76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Recomendaciones de diseño</a:t>
            </a:r>
            <a:endParaRPr lang="es-ES" dirty="0"/>
          </a:p>
        </p:txBody>
      </p:sp>
      <p:sp>
        <p:nvSpPr>
          <p:cNvPr id="3" name="2 Marcador de contenido"/>
          <p:cNvSpPr>
            <a:spLocks noGrp="1"/>
          </p:cNvSpPr>
          <p:nvPr>
            <p:ph type="body" sz="quarter" idx="17"/>
          </p:nvPr>
        </p:nvSpPr>
        <p:spPr/>
        <p:txBody>
          <a:bodyPr/>
          <a:lstStyle/>
          <a:p>
            <a:r>
              <a:rPr lang="es-ES" dirty="0" smtClean="0"/>
              <a:t>Aplicaciones Panorama y </a:t>
            </a:r>
            <a:r>
              <a:rPr lang="es-ES" dirty="0" err="1" smtClean="0"/>
              <a:t>Pivot</a:t>
            </a:r>
            <a:endParaRPr lang="es-ES" dirty="0" smtClean="0"/>
          </a:p>
        </p:txBody>
      </p:sp>
      <p:sp>
        <p:nvSpPr>
          <p:cNvPr id="12" name="11 CuadroTexto"/>
          <p:cNvSpPr txBox="1"/>
          <p:nvPr/>
        </p:nvSpPr>
        <p:spPr>
          <a:xfrm>
            <a:off x="3572889" y="2311300"/>
            <a:ext cx="1998222" cy="1269578"/>
          </a:xfrm>
          <a:prstGeom prst="rect">
            <a:avLst/>
          </a:prstGeom>
          <a:noFill/>
          <a:ln w="25400" cap="rnd">
            <a:solidFill>
              <a:srgbClr val="22BDEF"/>
            </a:solidFill>
            <a:round/>
          </a:ln>
        </p:spPr>
        <p:txBody>
          <a:bodyPr wrap="square" rtlCol="0">
            <a:spAutoFit/>
          </a:bodyPr>
          <a:lstStyle/>
          <a:p>
            <a:pPr algn="ctr"/>
            <a:r>
              <a:rPr lang="es-ES" sz="1350" dirty="0">
                <a:solidFill>
                  <a:schemeClr val="accent4"/>
                </a:solidFill>
              </a:rPr>
              <a:t>Situarlo fuera del control </a:t>
            </a:r>
            <a:r>
              <a:rPr lang="es-ES" i="1" dirty="0">
                <a:solidFill>
                  <a:schemeClr val="accent4"/>
                </a:solidFill>
              </a:rPr>
              <a:t>Panorama</a:t>
            </a:r>
            <a:r>
              <a:rPr lang="es-ES" sz="1350" dirty="0">
                <a:solidFill>
                  <a:schemeClr val="accent4"/>
                </a:solidFill>
              </a:rPr>
              <a:t> o </a:t>
            </a:r>
            <a:r>
              <a:rPr lang="es-ES" i="1" dirty="0" err="1">
                <a:solidFill>
                  <a:schemeClr val="accent4"/>
                </a:solidFill>
              </a:rPr>
              <a:t>Pivot</a:t>
            </a:r>
            <a:r>
              <a:rPr lang="es-ES" sz="1350" dirty="0">
                <a:solidFill>
                  <a:schemeClr val="accent4"/>
                </a:solidFill>
              </a:rPr>
              <a:t> para que se mantenga siempre visible</a:t>
            </a:r>
          </a:p>
        </p:txBody>
      </p:sp>
      <p:pic>
        <p:nvPicPr>
          <p:cNvPr id="84994" name="Picture 2" descr="place the control outside the panorama control"/>
          <p:cNvPicPr>
            <a:picLocks noChangeAspect="1" noChangeArrowheads="1"/>
          </p:cNvPicPr>
          <p:nvPr/>
        </p:nvPicPr>
        <p:blipFill>
          <a:blip r:embed="rId2" cstate="print"/>
          <a:srcRect/>
          <a:stretch>
            <a:fillRect/>
          </a:stretch>
        </p:blipFill>
        <p:spPr bwMode="auto">
          <a:xfrm>
            <a:off x="1926726" y="1766823"/>
            <a:ext cx="1457143" cy="2749143"/>
          </a:xfrm>
          <a:prstGeom prst="rect">
            <a:avLst/>
          </a:prstGeom>
          <a:noFill/>
        </p:spPr>
      </p:pic>
      <p:pic>
        <p:nvPicPr>
          <p:cNvPr id="14" name="Picture 2" descr="place the ad control outside the pivot control"/>
          <p:cNvPicPr>
            <a:picLocks noChangeAspect="1" noChangeArrowheads="1"/>
          </p:cNvPicPr>
          <p:nvPr/>
        </p:nvPicPr>
        <p:blipFill>
          <a:blip r:embed="rId3" cstate="print"/>
          <a:srcRect/>
          <a:stretch>
            <a:fillRect/>
          </a:stretch>
        </p:blipFill>
        <p:spPr bwMode="auto">
          <a:xfrm>
            <a:off x="5814138" y="1761660"/>
            <a:ext cx="1457143" cy="2749143"/>
          </a:xfrm>
          <a:prstGeom prst="rect">
            <a:avLst/>
          </a:prstGeom>
          <a:noFill/>
        </p:spPr>
      </p:pic>
    </p:spTree>
    <p:extLst>
      <p:ext uri="{BB962C8B-B14F-4D97-AF65-F5344CB8AC3E}">
        <p14:creationId xmlns:p14="http://schemas.microsoft.com/office/powerpoint/2010/main" val="273315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Recomendaciones de diseño</a:t>
            </a:r>
            <a:endParaRPr lang="es-ES" dirty="0"/>
          </a:p>
        </p:txBody>
      </p:sp>
      <p:sp>
        <p:nvSpPr>
          <p:cNvPr id="3" name="2 Marcador de contenido"/>
          <p:cNvSpPr>
            <a:spLocks noGrp="1"/>
          </p:cNvSpPr>
          <p:nvPr>
            <p:ph type="body" sz="quarter" idx="17"/>
          </p:nvPr>
        </p:nvSpPr>
        <p:spPr/>
        <p:txBody>
          <a:bodyPr/>
          <a:lstStyle/>
          <a:p>
            <a:r>
              <a:rPr lang="es-ES" dirty="0" smtClean="0"/>
              <a:t>Tamaño y color</a:t>
            </a:r>
          </a:p>
        </p:txBody>
      </p:sp>
      <p:sp>
        <p:nvSpPr>
          <p:cNvPr id="12" name="11 CuadroTexto"/>
          <p:cNvSpPr txBox="1"/>
          <p:nvPr/>
        </p:nvSpPr>
        <p:spPr>
          <a:xfrm>
            <a:off x="5004048" y="1771241"/>
            <a:ext cx="2322258" cy="715581"/>
          </a:xfrm>
          <a:prstGeom prst="rect">
            <a:avLst/>
          </a:prstGeom>
          <a:noFill/>
          <a:ln w="25400" cap="rnd">
            <a:solidFill>
              <a:srgbClr val="22BDEF"/>
            </a:solidFill>
            <a:round/>
          </a:ln>
        </p:spPr>
        <p:txBody>
          <a:bodyPr wrap="square" rtlCol="0">
            <a:spAutoFit/>
          </a:bodyPr>
          <a:lstStyle/>
          <a:p>
            <a:pPr algn="ctr"/>
            <a:r>
              <a:rPr lang="es-ES" sz="1350" dirty="0">
                <a:solidFill>
                  <a:schemeClr val="accent4"/>
                </a:solidFill>
              </a:rPr>
              <a:t>Mismo tamaño que el </a:t>
            </a:r>
            <a:r>
              <a:rPr lang="es-ES" sz="1350" dirty="0" err="1">
                <a:solidFill>
                  <a:schemeClr val="accent4"/>
                </a:solidFill>
              </a:rPr>
              <a:t>AdUnit</a:t>
            </a:r>
            <a:r>
              <a:rPr lang="es-ES" sz="1350" dirty="0">
                <a:solidFill>
                  <a:schemeClr val="accent4"/>
                </a:solidFill>
              </a:rPr>
              <a:t> creado en </a:t>
            </a:r>
            <a:r>
              <a:rPr lang="es-ES" sz="1350" dirty="0" err="1">
                <a:solidFill>
                  <a:schemeClr val="accent4"/>
                </a:solidFill>
              </a:rPr>
              <a:t>pubCenter</a:t>
            </a:r>
            <a:endParaRPr lang="es-ES" sz="1350" dirty="0">
              <a:solidFill>
                <a:schemeClr val="accent4"/>
              </a:solidFill>
            </a:endParaRPr>
          </a:p>
        </p:txBody>
      </p:sp>
      <p:pic>
        <p:nvPicPr>
          <p:cNvPr id="86018" name="Picture 2" descr="place the ad control outside the pivot control"/>
          <p:cNvPicPr>
            <a:picLocks noChangeAspect="1" noChangeArrowheads="1"/>
          </p:cNvPicPr>
          <p:nvPr/>
        </p:nvPicPr>
        <p:blipFill>
          <a:blip r:embed="rId3" cstate="print"/>
          <a:srcRect/>
          <a:stretch>
            <a:fillRect/>
          </a:stretch>
        </p:blipFill>
        <p:spPr bwMode="auto">
          <a:xfrm>
            <a:off x="2952840" y="1820829"/>
            <a:ext cx="1457143" cy="2749143"/>
          </a:xfrm>
          <a:prstGeom prst="rect">
            <a:avLst/>
          </a:prstGeom>
          <a:noFill/>
        </p:spPr>
      </p:pic>
      <p:sp>
        <p:nvSpPr>
          <p:cNvPr id="6" name="5 Rectángulo"/>
          <p:cNvSpPr/>
          <p:nvPr/>
        </p:nvSpPr>
        <p:spPr bwMode="auto">
          <a:xfrm>
            <a:off x="2303748" y="3381840"/>
            <a:ext cx="2592288" cy="648072"/>
          </a:xfrm>
          <a:prstGeom prst="rect">
            <a:avLst/>
          </a:prstGeom>
          <a:solidFill>
            <a:srgbClr val="22BDEF"/>
          </a:solidFill>
          <a:ln>
            <a:solidFill>
              <a:srgbClr val="22BDEF"/>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s-ES" b="1" dirty="0">
                <a:gradFill>
                  <a:gsLst>
                    <a:gs pos="0">
                      <a:srgbClr val="FFFFFF"/>
                    </a:gs>
                    <a:gs pos="100000">
                      <a:srgbClr val="FFFFFF"/>
                    </a:gs>
                  </a:gsLst>
                  <a:lin ang="5400000" scaled="0"/>
                </a:gradFill>
              </a:rPr>
              <a:t>480 x 80</a:t>
            </a:r>
          </a:p>
        </p:txBody>
      </p:sp>
      <p:sp>
        <p:nvSpPr>
          <p:cNvPr id="7" name="6 CuadroTexto"/>
          <p:cNvSpPr txBox="1"/>
          <p:nvPr/>
        </p:nvSpPr>
        <p:spPr>
          <a:xfrm>
            <a:off x="5004048" y="2679762"/>
            <a:ext cx="2322258" cy="1431161"/>
          </a:xfrm>
          <a:prstGeom prst="rect">
            <a:avLst/>
          </a:prstGeom>
          <a:noFill/>
          <a:ln w="25400" cap="rnd">
            <a:solidFill>
              <a:srgbClr val="22BDEF"/>
            </a:solidFill>
            <a:round/>
          </a:ln>
        </p:spPr>
        <p:txBody>
          <a:bodyPr wrap="square" rtlCol="0">
            <a:spAutoFit/>
          </a:bodyPr>
          <a:lstStyle/>
          <a:p>
            <a:pPr algn="ctr"/>
            <a:r>
              <a:rPr lang="es-ES" sz="1200" dirty="0">
                <a:solidFill>
                  <a:schemeClr val="accent4"/>
                </a:solidFill>
              </a:rPr>
              <a:t>Si el</a:t>
            </a:r>
            <a:r>
              <a:rPr lang="es-ES" sz="1200" i="1" dirty="0">
                <a:solidFill>
                  <a:schemeClr val="accent4"/>
                </a:solidFill>
              </a:rPr>
              <a:t> </a:t>
            </a:r>
            <a:r>
              <a:rPr lang="es-ES" sz="1200" i="1" dirty="0" err="1">
                <a:solidFill>
                  <a:schemeClr val="accent4"/>
                </a:solidFill>
              </a:rPr>
              <a:t>AdControl</a:t>
            </a:r>
            <a:r>
              <a:rPr lang="es-ES" sz="1200" dirty="0">
                <a:solidFill>
                  <a:schemeClr val="accent4"/>
                </a:solidFill>
              </a:rPr>
              <a:t> es </a:t>
            </a:r>
            <a:r>
              <a:rPr lang="es-ES" dirty="0">
                <a:solidFill>
                  <a:schemeClr val="accent4"/>
                </a:solidFill>
              </a:rPr>
              <a:t>más grande</a:t>
            </a:r>
            <a:r>
              <a:rPr lang="es-ES" sz="1200" dirty="0">
                <a:solidFill>
                  <a:schemeClr val="accent4"/>
                </a:solidFill>
              </a:rPr>
              <a:t>, se ajusta automáticamente.</a:t>
            </a:r>
          </a:p>
          <a:p>
            <a:pPr algn="ctr"/>
            <a:endParaRPr lang="es-ES" sz="1200" dirty="0">
              <a:solidFill>
                <a:schemeClr val="accent4"/>
              </a:solidFill>
            </a:endParaRPr>
          </a:p>
          <a:p>
            <a:pPr algn="ctr"/>
            <a:r>
              <a:rPr lang="es-ES" sz="1200" dirty="0">
                <a:solidFill>
                  <a:schemeClr val="accent4"/>
                </a:solidFill>
              </a:rPr>
              <a:t>Si el</a:t>
            </a:r>
            <a:r>
              <a:rPr lang="es-ES" sz="1200" i="1" dirty="0">
                <a:solidFill>
                  <a:schemeClr val="accent4"/>
                </a:solidFill>
              </a:rPr>
              <a:t> </a:t>
            </a:r>
            <a:r>
              <a:rPr lang="es-ES" sz="1200" i="1" dirty="0" err="1">
                <a:solidFill>
                  <a:schemeClr val="accent4"/>
                </a:solidFill>
              </a:rPr>
              <a:t>AdControl</a:t>
            </a:r>
            <a:r>
              <a:rPr lang="es-ES" sz="1200" dirty="0">
                <a:solidFill>
                  <a:schemeClr val="accent4"/>
                </a:solidFill>
              </a:rPr>
              <a:t> es </a:t>
            </a:r>
            <a:r>
              <a:rPr lang="es-ES" sz="800" dirty="0">
                <a:solidFill>
                  <a:schemeClr val="accent4"/>
                </a:solidFill>
              </a:rPr>
              <a:t>más pequeño</a:t>
            </a:r>
            <a:r>
              <a:rPr lang="es-ES" sz="1200" dirty="0">
                <a:solidFill>
                  <a:schemeClr val="accent4"/>
                </a:solidFill>
              </a:rPr>
              <a:t>, no se mostrará el anuncio.</a:t>
            </a:r>
          </a:p>
        </p:txBody>
      </p:sp>
      <p:sp>
        <p:nvSpPr>
          <p:cNvPr id="8" name="7 Flecha derecha"/>
          <p:cNvSpPr/>
          <p:nvPr/>
        </p:nvSpPr>
        <p:spPr bwMode="auto">
          <a:xfrm rot="2652591">
            <a:off x="1749284" y="2909965"/>
            <a:ext cx="864096" cy="702078"/>
          </a:xfrm>
          <a:prstGeom prst="rightArrow">
            <a:avLst/>
          </a:prstGeom>
          <a:solidFill>
            <a:schemeClr val="accent1">
              <a:lumMod val="40000"/>
              <a:lumOff val="60000"/>
            </a:schemeClr>
          </a:solidFill>
          <a:ln w="41275">
            <a:solidFill>
              <a:srgbClr val="00206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s-ES" dirty="0">
              <a:gradFill>
                <a:gsLst>
                  <a:gs pos="0">
                    <a:srgbClr val="FFFFFF"/>
                  </a:gs>
                  <a:gs pos="100000">
                    <a:srgbClr val="FFFFFF"/>
                  </a:gs>
                </a:gsLst>
                <a:lin ang="5400000" scaled="0"/>
              </a:gradFill>
            </a:endParaRPr>
          </a:p>
        </p:txBody>
      </p:sp>
      <p:sp>
        <p:nvSpPr>
          <p:cNvPr id="9" name="8 CuadroTexto"/>
          <p:cNvSpPr txBox="1"/>
          <p:nvPr/>
        </p:nvSpPr>
        <p:spPr>
          <a:xfrm>
            <a:off x="1601670" y="1833522"/>
            <a:ext cx="918102" cy="923330"/>
          </a:xfrm>
          <a:prstGeom prst="rect">
            <a:avLst/>
          </a:prstGeom>
          <a:noFill/>
          <a:ln w="25400" cap="rnd">
            <a:solidFill>
              <a:srgbClr val="22BDEF"/>
            </a:solidFill>
            <a:round/>
          </a:ln>
        </p:spPr>
        <p:txBody>
          <a:bodyPr wrap="square" rtlCol="0">
            <a:spAutoFit/>
          </a:bodyPr>
          <a:lstStyle/>
          <a:p>
            <a:pPr algn="ctr"/>
            <a:r>
              <a:rPr lang="es-ES" sz="1350" dirty="0">
                <a:solidFill>
                  <a:schemeClr val="accent4"/>
                </a:solidFill>
              </a:rPr>
              <a:t>Utilizar los colores del tema</a:t>
            </a:r>
          </a:p>
        </p:txBody>
      </p:sp>
    </p:spTree>
    <p:extLst>
      <p:ext uri="{BB962C8B-B14F-4D97-AF65-F5344CB8AC3E}">
        <p14:creationId xmlns:p14="http://schemas.microsoft.com/office/powerpoint/2010/main" val="343108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3000" fill="hold"/>
                                        <p:tgtEl>
                                          <p:spTgt spid="6"/>
                                        </p:tgtEl>
                                        <p:attrNameLst>
                                          <p:attrName>ppt_w</p:attrName>
                                        </p:attrNameLst>
                                      </p:cBhvr>
                                      <p:tavLst>
                                        <p:tav tm="0">
                                          <p:val>
                                            <p:fltVal val="0"/>
                                          </p:val>
                                        </p:tav>
                                        <p:tav tm="100000">
                                          <p:val>
                                            <p:strVal val="#ppt_w"/>
                                          </p:val>
                                        </p:tav>
                                      </p:tavLst>
                                    </p:anim>
                                    <p:anim calcmode="lin" valueType="num">
                                      <p:cBhvr>
                                        <p:cTn id="20" dur="3000" fill="hold"/>
                                        <p:tgtEl>
                                          <p:spTgt spid="6"/>
                                        </p:tgtEl>
                                        <p:attrNameLst>
                                          <p:attrName>ppt_h</p:attrName>
                                        </p:attrNameLst>
                                      </p:cBhvr>
                                      <p:tavLst>
                                        <p:tav tm="0">
                                          <p:val>
                                            <p:fltVal val="0"/>
                                          </p:val>
                                        </p:tav>
                                        <p:tav tm="100000">
                                          <p:val>
                                            <p:strVal val="#ppt_h"/>
                                          </p:val>
                                        </p:tav>
                                      </p:tavLst>
                                    </p:anim>
                                    <p:animEffect transition="in" filter="fade">
                                      <p:cBhvr>
                                        <p:cTn id="21" dur="3000"/>
                                        <p:tgtEl>
                                          <p:spTgt spid="6"/>
                                        </p:tgtEl>
                                      </p:cBhvr>
                                    </p:animEffect>
                                  </p:childTnLst>
                                </p:cTn>
                              </p:par>
                            </p:childTnLst>
                          </p:cTn>
                        </p:par>
                        <p:par>
                          <p:cTn id="22" fill="hold">
                            <p:stCondLst>
                              <p:cond delay="5000"/>
                            </p:stCondLst>
                            <p:childTnLst>
                              <p:par>
                                <p:cTn id="23" presetID="15"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6000"/>
                            </p:stCondLst>
                            <p:childTnLst>
                              <p:par>
                                <p:cTn id="30" presetID="47"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animBg="1"/>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err="1" smtClean="0">
                <a:latin typeface="Segoe WP SemiLight"/>
                <a:cs typeface="Segoe WP SemiLight"/>
              </a:rPr>
              <a:t>Llegando</a:t>
            </a:r>
            <a:r>
              <a:rPr lang="en-GB" dirty="0" smtClean="0">
                <a:latin typeface="Segoe WP SemiLight"/>
                <a:cs typeface="Segoe WP SemiLight"/>
              </a:rPr>
              <a:t> </a:t>
            </a:r>
            <a:r>
              <a:rPr lang="en-GB" dirty="0" err="1" smtClean="0">
                <a:latin typeface="Segoe WP SemiLight"/>
                <a:cs typeface="Segoe WP SemiLight"/>
              </a:rPr>
              <a:t>más</a:t>
            </a:r>
            <a:r>
              <a:rPr lang="en-GB" dirty="0" smtClean="0">
                <a:latin typeface="Segoe WP SemiLight"/>
                <a:cs typeface="Segoe WP SemiLight"/>
              </a:rPr>
              <a:t> </a:t>
            </a:r>
            <a:r>
              <a:rPr lang="en-GB" dirty="0" err="1" smtClean="0">
                <a:latin typeface="Segoe WP SemiLight"/>
                <a:cs typeface="Segoe WP SemiLight"/>
              </a:rPr>
              <a:t>lejos</a:t>
            </a:r>
            <a:endParaRPr lang="en-GB" dirty="0">
              <a:latin typeface="Segoe WP SemiLight"/>
              <a:cs typeface="Segoe WP SemiLight"/>
            </a:endParaRPr>
          </a:p>
        </p:txBody>
      </p:sp>
    </p:spTree>
    <p:extLst>
      <p:ext uri="{BB962C8B-B14F-4D97-AF65-F5344CB8AC3E}">
        <p14:creationId xmlns:p14="http://schemas.microsoft.com/office/powerpoint/2010/main" val="127388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yawgurt.com/wp-content/uploads/2009/10/how-i-met-your-mother-s05e05-duel-citizenship-tv-reviews-blog-yawgurt.png"/>
          <p:cNvPicPr>
            <a:picLocks noChangeAspect="1" noChangeArrowheads="1"/>
          </p:cNvPicPr>
          <p:nvPr/>
        </p:nvPicPr>
        <p:blipFill rotWithShape="1">
          <a:blip r:embed="rId2">
            <a:extLst>
              <a:ext uri="{28A0092B-C50C-407E-A947-70E740481C1C}">
                <a14:useLocalDpi xmlns:a14="http://schemas.microsoft.com/office/drawing/2010/main" val="0"/>
              </a:ext>
            </a:extLst>
          </a:blip>
          <a:srcRect l="25032"/>
          <a:stretch/>
        </p:blipFill>
        <p:spPr bwMode="auto">
          <a:xfrm>
            <a:off x="0" y="-857609"/>
            <a:ext cx="9144000" cy="686087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143000" y="-20538"/>
            <a:ext cx="6858000" cy="360548"/>
          </a:xfrm>
        </p:spPr>
        <p:txBody>
          <a:bodyPr/>
          <a:lstStyle/>
          <a:p>
            <a:r>
              <a:rPr lang="en-US" dirty="0" smtClean="0">
                <a:solidFill>
                  <a:schemeClr val="bg1"/>
                </a:solidFill>
                <a:latin typeface="Segoe WP SemiLight" panose="020B0402040204020203" pitchFamily="34" charset="0"/>
                <a:cs typeface="Segoe WP SemiLight" panose="020B0402040204020203" pitchFamily="34" charset="0"/>
              </a:rPr>
              <a:t>¿</a:t>
            </a:r>
            <a:r>
              <a:rPr lang="en-US" dirty="0" err="1" smtClean="0">
                <a:solidFill>
                  <a:schemeClr val="bg1"/>
                </a:solidFill>
                <a:latin typeface="Segoe WP SemiLight" panose="020B0402040204020203" pitchFamily="34" charset="0"/>
                <a:cs typeface="Segoe WP SemiLight" panose="020B0402040204020203" pitchFamily="34" charset="0"/>
              </a:rPr>
              <a:t>Sabías</a:t>
            </a:r>
            <a:r>
              <a:rPr lang="en-US" dirty="0" smtClean="0">
                <a:solidFill>
                  <a:schemeClr val="bg1"/>
                </a:solidFill>
                <a:latin typeface="Segoe WP SemiLight" panose="020B0402040204020203" pitchFamily="34" charset="0"/>
                <a:cs typeface="Segoe WP SemiLight" panose="020B0402040204020203" pitchFamily="34" charset="0"/>
              </a:rPr>
              <a:t> </a:t>
            </a:r>
            <a:r>
              <a:rPr lang="en-US" dirty="0" err="1" smtClean="0">
                <a:solidFill>
                  <a:schemeClr val="bg1"/>
                </a:solidFill>
                <a:latin typeface="Segoe WP SemiLight" panose="020B0402040204020203" pitchFamily="34" charset="0"/>
                <a:cs typeface="Segoe WP SemiLight" panose="020B0402040204020203" pitchFamily="34" charset="0"/>
              </a:rPr>
              <a:t>que</a:t>
            </a:r>
            <a:r>
              <a:rPr lang="en-US" dirty="0" smtClean="0">
                <a:solidFill>
                  <a:schemeClr val="bg1"/>
                </a:solidFill>
                <a:latin typeface="Segoe WP SemiLight" panose="020B0402040204020203" pitchFamily="34" charset="0"/>
                <a:cs typeface="Segoe WP SemiLight" panose="020B0402040204020203" pitchFamily="34" charset="0"/>
              </a:rPr>
              <a:t>…</a:t>
            </a:r>
            <a:endParaRPr lang="lt-LT" dirty="0">
              <a:solidFill>
                <a:schemeClr val="bg1"/>
              </a:solidFill>
              <a:latin typeface="Segoe WP SemiLight" panose="020B0402040204020203" pitchFamily="34" charset="0"/>
              <a:cs typeface="Segoe WP SemiLight" panose="020B0402040204020203" pitchFamily="34" charset="0"/>
            </a:endParaRPr>
          </a:p>
        </p:txBody>
      </p:sp>
      <p:graphicFrame>
        <p:nvGraphicFramePr>
          <p:cNvPr id="8" name="Chart 7"/>
          <p:cNvGraphicFramePr>
            <a:graphicFrameLocks/>
          </p:cNvGraphicFramePr>
          <p:nvPr>
            <p:extLst>
              <p:ext uri="{D42A27DB-BD31-4B8C-83A1-F6EECF244321}">
                <p14:modId xmlns:p14="http://schemas.microsoft.com/office/powerpoint/2010/main" val="3601777229"/>
              </p:ext>
            </p:extLst>
          </p:nvPr>
        </p:nvGraphicFramePr>
        <p:xfrm>
          <a:off x="4191087" y="465516"/>
          <a:ext cx="3807042" cy="3245532"/>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3"/>
          <p:cNvSpPr txBox="1">
            <a:spLocks/>
          </p:cNvSpPr>
          <p:nvPr/>
        </p:nvSpPr>
        <p:spPr>
          <a:xfrm>
            <a:off x="1925706" y="3327834"/>
            <a:ext cx="5669868" cy="1296144"/>
          </a:xfrm>
          <a:prstGeom prst="rect">
            <a:avLst/>
          </a:prstGeom>
          <a:solidFill>
            <a:schemeClr val="accent1"/>
          </a:solidFill>
          <a:ln>
            <a:solidFill>
              <a:schemeClr val="accent1"/>
            </a:solidFill>
          </a:ln>
        </p:spPr>
        <p:txBody>
          <a:bodyPr vert="horz" lIns="351000" tIns="135000" rIns="351000" bIns="135000" rtlCol="0" anchor="ctr">
            <a:normAutofit fontScale="62500" lnSpcReduction="20000"/>
          </a:bodyPr>
          <a:lstStyle>
            <a:lvl1pPr algn="l" defTabSz="914400" rtl="0" eaLnBrk="1" latinLnBrk="0" hangingPunct="1">
              <a:spcBef>
                <a:spcPct val="0"/>
              </a:spcBef>
              <a:buNone/>
              <a:defRPr sz="4400" kern="1200">
                <a:solidFill>
                  <a:schemeClr val="bg1"/>
                </a:solidFill>
                <a:latin typeface="Segoe WP Semibold" pitchFamily="34" charset="0"/>
                <a:ea typeface="+mj-ea"/>
                <a:cs typeface="+mj-cs"/>
              </a:defRPr>
            </a:lvl1pPr>
          </a:lstStyle>
          <a:p>
            <a:r>
              <a:rPr lang="es-ES" sz="3300" dirty="0">
                <a:latin typeface="Segoe WP SemiLight" panose="020B0402040204020203" pitchFamily="34" charset="0"/>
                <a:cs typeface="Segoe WP SemiLight" panose="020B0402040204020203" pitchFamily="34" charset="0"/>
              </a:rPr>
              <a:t>Investigaciones muestran que el 20% del éxito del producto se determina por el producto en sí y el 80% restante es Marketing.</a:t>
            </a:r>
            <a:endParaRPr lang="lt-LT" sz="3300" dirty="0">
              <a:latin typeface="Segoe WP SemiLight" panose="020B0402040204020203" pitchFamily="34" charset="0"/>
              <a:cs typeface="Segoe WP SemiLight" panose="020B0402040204020203" pitchFamily="34" charset="0"/>
            </a:endParaRPr>
          </a:p>
        </p:txBody>
      </p:sp>
    </p:spTree>
    <p:extLst>
      <p:ext uri="{BB962C8B-B14F-4D97-AF65-F5344CB8AC3E}">
        <p14:creationId xmlns:p14="http://schemas.microsoft.com/office/powerpoint/2010/main" val="5238699"/>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3"/>
          <p:cNvSpPr txBox="1">
            <a:spLocks/>
          </p:cNvSpPr>
          <p:nvPr/>
        </p:nvSpPr>
        <p:spPr>
          <a:xfrm>
            <a:off x="1331640" y="1383618"/>
            <a:ext cx="3562722" cy="1728192"/>
          </a:xfrm>
          <a:prstGeom prst="rect">
            <a:avLst/>
          </a:prstGeom>
          <a:solidFill>
            <a:schemeClr val="accent1">
              <a:alpha val="72000"/>
            </a:schemeClr>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Segoe WP SemiLight"/>
                <a:cs typeface="Segoe WP SemiLight"/>
              </a:rPr>
              <a:t>PROMOCIÓN, PROMOCIÓN Y</a:t>
            </a:r>
          </a:p>
          <a:p>
            <a:r>
              <a:rPr lang="en-US" sz="3600" dirty="0">
                <a:solidFill>
                  <a:schemeClr val="bg1"/>
                </a:solidFill>
                <a:latin typeface="Segoe WP SemiLight"/>
                <a:cs typeface="Segoe WP SemiLight"/>
              </a:rPr>
              <a:t>PROMOCIÓN</a:t>
            </a:r>
            <a:endParaRPr lang="lt-LT" sz="3600" dirty="0">
              <a:solidFill>
                <a:schemeClr val="bg1"/>
              </a:solidFill>
              <a:latin typeface="Segoe WP SemiLight"/>
              <a:cs typeface="Segoe WP SemiLight"/>
            </a:endParaRPr>
          </a:p>
        </p:txBody>
      </p:sp>
    </p:spTree>
    <p:extLst>
      <p:ext uri="{BB962C8B-B14F-4D97-AF65-F5344CB8AC3E}">
        <p14:creationId xmlns:p14="http://schemas.microsoft.com/office/powerpoint/2010/main" val="17860626"/>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5900" y="1005577"/>
            <a:ext cx="3788178" cy="3589046"/>
          </a:xfrm>
        </p:spPr>
        <p:txBody>
          <a:bodyPr/>
          <a:lstStyle/>
          <a:p>
            <a:r>
              <a:rPr lang="en-US" dirty="0" err="1" smtClean="0">
                <a:latin typeface="Segoe WP SemiLight"/>
                <a:cs typeface="Segoe WP SemiLight"/>
              </a:rPr>
              <a:t>Comenzó</a:t>
            </a:r>
            <a:r>
              <a:rPr lang="en-US" dirty="0" smtClean="0">
                <a:latin typeface="Segoe WP SemiLight"/>
                <a:cs typeface="Segoe WP SemiLight"/>
              </a:rPr>
              <a:t> </a:t>
            </a:r>
            <a:r>
              <a:rPr lang="en-US" dirty="0" err="1" smtClean="0">
                <a:latin typeface="Segoe WP SemiLight"/>
                <a:cs typeface="Segoe WP SemiLight"/>
              </a:rPr>
              <a:t>totalmente</a:t>
            </a:r>
            <a:r>
              <a:rPr lang="en-US" dirty="0" smtClean="0">
                <a:latin typeface="Segoe WP SemiLight"/>
                <a:cs typeface="Segoe WP SemiLight"/>
              </a:rPr>
              <a:t> gratis (sin </a:t>
            </a:r>
            <a:r>
              <a:rPr lang="en-US" dirty="0" err="1" smtClean="0">
                <a:latin typeface="Segoe WP SemiLight"/>
                <a:cs typeface="Segoe WP SemiLight"/>
              </a:rPr>
              <a:t>publicidad</a:t>
            </a:r>
            <a:r>
              <a:rPr lang="en-US" dirty="0" smtClean="0">
                <a:latin typeface="Segoe WP SemiLight"/>
                <a:cs typeface="Segoe WP SemiLight"/>
              </a:rPr>
              <a:t>)</a:t>
            </a:r>
          </a:p>
          <a:p>
            <a:r>
              <a:rPr lang="en-US" dirty="0" err="1" smtClean="0">
                <a:latin typeface="Segoe WP SemiLight"/>
                <a:cs typeface="Segoe WP SemiLight"/>
              </a:rPr>
              <a:t>Posteriormente</a:t>
            </a:r>
            <a:r>
              <a:rPr lang="en-US" dirty="0" smtClean="0">
                <a:latin typeface="Segoe WP SemiLight"/>
                <a:cs typeface="Segoe WP SemiLight"/>
              </a:rPr>
              <a:t> se </a:t>
            </a:r>
            <a:r>
              <a:rPr lang="en-US" dirty="0" err="1" smtClean="0">
                <a:latin typeface="Segoe WP SemiLight"/>
                <a:cs typeface="Segoe WP SemiLight"/>
              </a:rPr>
              <a:t>añadio</a:t>
            </a:r>
            <a:r>
              <a:rPr lang="en-US" dirty="0" smtClean="0">
                <a:latin typeface="Segoe WP SemiLight"/>
                <a:cs typeface="Segoe WP SemiLight"/>
              </a:rPr>
              <a:t> </a:t>
            </a:r>
            <a:r>
              <a:rPr lang="en-US" dirty="0" err="1" smtClean="0">
                <a:latin typeface="Segoe WP SemiLight"/>
                <a:cs typeface="Segoe WP SemiLight"/>
              </a:rPr>
              <a:t>publicidad</a:t>
            </a:r>
            <a:r>
              <a:rPr lang="en-US" dirty="0" smtClean="0">
                <a:latin typeface="Segoe WP SemiLight"/>
                <a:cs typeface="Segoe WP SemiLight"/>
              </a:rPr>
              <a:t> en </a:t>
            </a:r>
            <a:r>
              <a:rPr lang="en-US" dirty="0" err="1" smtClean="0">
                <a:latin typeface="Segoe WP SemiLight"/>
                <a:cs typeface="Segoe WP SemiLight"/>
              </a:rPr>
              <a:t>una</a:t>
            </a:r>
            <a:r>
              <a:rPr lang="en-US" dirty="0" smtClean="0">
                <a:latin typeface="Segoe WP SemiLight"/>
                <a:cs typeface="Segoe WP SemiLight"/>
              </a:rPr>
              <a:t> </a:t>
            </a:r>
            <a:r>
              <a:rPr lang="en-US" dirty="0" err="1" smtClean="0">
                <a:latin typeface="Segoe WP SemiLight"/>
                <a:cs typeface="Segoe WP SemiLight"/>
              </a:rPr>
              <a:t>versión</a:t>
            </a:r>
            <a:r>
              <a:rPr lang="en-US" dirty="0" smtClean="0">
                <a:latin typeface="Segoe WP SemiLight"/>
                <a:cs typeface="Segoe WP SemiLight"/>
              </a:rPr>
              <a:t> </a:t>
            </a:r>
            <a:r>
              <a:rPr lang="en-US" dirty="0" err="1" smtClean="0">
                <a:latin typeface="Segoe WP SemiLight"/>
                <a:cs typeface="Segoe WP SemiLight"/>
              </a:rPr>
              <a:t>gratuita</a:t>
            </a:r>
            <a:r>
              <a:rPr lang="en-US" dirty="0" smtClean="0">
                <a:latin typeface="Segoe WP SemiLight"/>
                <a:cs typeface="Segoe WP SemiLight"/>
              </a:rPr>
              <a:t> </a:t>
            </a:r>
            <a:r>
              <a:rPr lang="en-US" dirty="0" err="1" smtClean="0">
                <a:latin typeface="Segoe WP SemiLight"/>
                <a:cs typeface="Segoe WP SemiLight"/>
              </a:rPr>
              <a:t>junto</a:t>
            </a:r>
            <a:r>
              <a:rPr lang="en-US" dirty="0" smtClean="0">
                <a:latin typeface="Segoe WP SemiLight"/>
                <a:cs typeface="Segoe WP SemiLight"/>
              </a:rPr>
              <a:t> a </a:t>
            </a:r>
            <a:r>
              <a:rPr lang="en-US" dirty="0" err="1" smtClean="0">
                <a:latin typeface="Segoe WP SemiLight"/>
                <a:cs typeface="Segoe WP SemiLight"/>
              </a:rPr>
              <a:t>una</a:t>
            </a:r>
            <a:r>
              <a:rPr lang="en-US" dirty="0" smtClean="0">
                <a:latin typeface="Segoe WP SemiLight"/>
                <a:cs typeface="Segoe WP SemiLight"/>
              </a:rPr>
              <a:t> </a:t>
            </a:r>
            <a:r>
              <a:rPr lang="en-US" dirty="0" err="1" smtClean="0">
                <a:latin typeface="Segoe WP SemiLight"/>
                <a:cs typeface="Segoe WP SemiLight"/>
              </a:rPr>
              <a:t>versión</a:t>
            </a:r>
            <a:r>
              <a:rPr lang="en-US" dirty="0" smtClean="0">
                <a:latin typeface="Segoe WP SemiLight"/>
                <a:cs typeface="Segoe WP SemiLight"/>
              </a:rPr>
              <a:t> Pro de </a:t>
            </a:r>
            <a:r>
              <a:rPr lang="en-US" dirty="0" err="1" smtClean="0">
                <a:latin typeface="Segoe WP SemiLight"/>
                <a:cs typeface="Segoe WP SemiLight"/>
              </a:rPr>
              <a:t>pago</a:t>
            </a:r>
            <a:r>
              <a:rPr lang="en-US" dirty="0" smtClean="0">
                <a:latin typeface="Segoe WP SemiLight"/>
                <a:cs typeface="Segoe WP SemiLight"/>
              </a:rPr>
              <a:t>.</a:t>
            </a:r>
            <a:endParaRPr lang="lt-LT" dirty="0">
              <a:latin typeface="Segoe WP SemiLight"/>
              <a:cs typeface="Segoe WP SemiLight"/>
            </a:endParaRPr>
          </a:p>
        </p:txBody>
      </p:sp>
      <p:sp>
        <p:nvSpPr>
          <p:cNvPr id="2" name="Title 1"/>
          <p:cNvSpPr>
            <a:spLocks noGrp="1"/>
          </p:cNvSpPr>
          <p:nvPr>
            <p:ph type="title"/>
          </p:nvPr>
        </p:nvSpPr>
        <p:spPr/>
        <p:txBody>
          <a:bodyPr/>
          <a:lstStyle/>
          <a:p>
            <a:r>
              <a:rPr lang="en-US" dirty="0" smtClean="0"/>
              <a:t>CASO DE ESTUDIO: gMaps</a:t>
            </a:r>
            <a:endParaRPr lang="lt-LT" dirty="0"/>
          </a:p>
        </p:txBody>
      </p:sp>
      <p:pic>
        <p:nvPicPr>
          <p:cNvPr id="3074" name="Picture 2" descr="http://image.catalog.zune.net/v3.2/image/086435ed-d332-42a1-9e06-71809075d145?width=320&amp;height=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332" y="1013745"/>
            <a:ext cx="2138638" cy="3564396"/>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image.catalog.zune.net/v3.2/image/f0a7f3bd-25c8-4245-a21a-8ee83f4b3895?width=200&amp;height=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658" y="2633925"/>
            <a:ext cx="1944216" cy="1944216"/>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image.catalog.zune.net/v3.2/image/0d811392-71c3-42f0-a65a-71abb5b4e8eb?width=200&amp;height=2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5886" y="2633925"/>
            <a:ext cx="1944216" cy="19442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49606278"/>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smtClean="0">
                <a:latin typeface="Segoe WP SemiLight"/>
                <a:cs typeface="Segoe WP SemiLight"/>
              </a:rPr>
              <a:t>Puedes</a:t>
            </a:r>
            <a:r>
              <a:rPr lang="en-US" dirty="0" smtClean="0">
                <a:latin typeface="Segoe WP SemiLight"/>
                <a:cs typeface="Segoe WP SemiLight"/>
              </a:rPr>
              <a:t> </a:t>
            </a:r>
            <a:r>
              <a:rPr lang="en-US" dirty="0" err="1" smtClean="0">
                <a:latin typeface="Segoe WP SemiLight"/>
                <a:cs typeface="Segoe WP SemiLight"/>
              </a:rPr>
              <a:t>ser</a:t>
            </a:r>
            <a:r>
              <a:rPr lang="en-US" dirty="0" smtClean="0">
                <a:latin typeface="Segoe WP SemiLight"/>
                <a:cs typeface="Segoe WP SemiLight"/>
              </a:rPr>
              <a:t> el primer en resolver un </a:t>
            </a:r>
            <a:r>
              <a:rPr lang="en-US" dirty="0" err="1" smtClean="0">
                <a:latin typeface="Segoe WP SemiLight"/>
                <a:cs typeface="Segoe WP SemiLight"/>
              </a:rPr>
              <a:t>problema</a:t>
            </a:r>
            <a:r>
              <a:rPr lang="en-US" dirty="0" smtClean="0">
                <a:latin typeface="Segoe WP SemiLight"/>
                <a:cs typeface="Segoe WP SemiLight"/>
              </a:rPr>
              <a:t> o en </a:t>
            </a:r>
            <a:r>
              <a:rPr lang="en-US" dirty="0" err="1" smtClean="0">
                <a:latin typeface="Segoe WP SemiLight"/>
                <a:cs typeface="Segoe WP SemiLight"/>
              </a:rPr>
              <a:t>dar</a:t>
            </a:r>
            <a:r>
              <a:rPr lang="en-US" dirty="0" smtClean="0">
                <a:latin typeface="Segoe WP SemiLight"/>
                <a:cs typeface="Segoe WP SemiLight"/>
              </a:rPr>
              <a:t> </a:t>
            </a:r>
            <a:r>
              <a:rPr lang="en-US" dirty="0" err="1" smtClean="0">
                <a:latin typeface="Segoe WP SemiLight"/>
                <a:cs typeface="Segoe WP SemiLight"/>
              </a:rPr>
              <a:t>una</a:t>
            </a:r>
            <a:r>
              <a:rPr lang="en-US" dirty="0" smtClean="0">
                <a:latin typeface="Segoe WP SemiLight"/>
                <a:cs typeface="Segoe WP SemiLight"/>
              </a:rPr>
              <a:t> </a:t>
            </a:r>
            <a:r>
              <a:rPr lang="en-US" dirty="0" err="1" smtClean="0">
                <a:latin typeface="Segoe WP SemiLight"/>
                <a:cs typeface="Segoe WP SemiLight"/>
              </a:rPr>
              <a:t>solución</a:t>
            </a:r>
            <a:r>
              <a:rPr lang="en-US" dirty="0">
                <a:latin typeface="Segoe WP SemiLight"/>
                <a:cs typeface="Segoe WP SemiLight"/>
              </a:rPr>
              <a:t> </a:t>
            </a:r>
            <a:r>
              <a:rPr lang="en-US" dirty="0" smtClean="0">
                <a:latin typeface="Segoe WP SemiLight"/>
                <a:cs typeface="Segoe WP SemiLight"/>
              </a:rPr>
              <a:t>a un </a:t>
            </a:r>
            <a:r>
              <a:rPr lang="en-US" dirty="0" err="1" smtClean="0">
                <a:latin typeface="Segoe WP SemiLight"/>
                <a:cs typeface="Segoe WP SemiLight"/>
              </a:rPr>
              <a:t>problema</a:t>
            </a:r>
            <a:r>
              <a:rPr lang="en-US" dirty="0" smtClean="0">
                <a:latin typeface="Segoe WP SemiLight"/>
                <a:cs typeface="Segoe WP SemiLight"/>
              </a:rPr>
              <a:t> </a:t>
            </a:r>
            <a:r>
              <a:rPr lang="en-US" dirty="0" err="1" smtClean="0">
                <a:latin typeface="Segoe WP SemiLight"/>
                <a:cs typeface="Segoe WP SemiLight"/>
              </a:rPr>
              <a:t>existente</a:t>
            </a:r>
            <a:r>
              <a:rPr lang="en-US" dirty="0" smtClean="0">
                <a:latin typeface="Segoe WP SemiLight"/>
                <a:cs typeface="Segoe WP SemiLight"/>
              </a:rPr>
              <a:t> </a:t>
            </a:r>
            <a:r>
              <a:rPr lang="en-US" dirty="0" err="1" smtClean="0">
                <a:latin typeface="Segoe WP SemiLight"/>
                <a:cs typeface="Segoe WP SemiLight"/>
              </a:rPr>
              <a:t>que</a:t>
            </a:r>
            <a:r>
              <a:rPr lang="en-US" dirty="0" smtClean="0">
                <a:latin typeface="Segoe WP SemiLight"/>
                <a:cs typeface="Segoe WP SemiLight"/>
              </a:rPr>
              <a:t> NO </a:t>
            </a:r>
            <a:r>
              <a:rPr lang="en-US" dirty="0" err="1" smtClean="0">
                <a:latin typeface="Segoe WP SemiLight"/>
                <a:cs typeface="Segoe WP SemiLight"/>
              </a:rPr>
              <a:t>tenía</a:t>
            </a:r>
            <a:r>
              <a:rPr lang="en-US" dirty="0" smtClean="0">
                <a:latin typeface="Segoe WP SemiLight"/>
                <a:cs typeface="Segoe WP SemiLight"/>
              </a:rPr>
              <a:t> </a:t>
            </a:r>
            <a:r>
              <a:rPr lang="en-US" dirty="0" err="1" smtClean="0">
                <a:latin typeface="Segoe WP SemiLight"/>
                <a:cs typeface="Segoe WP SemiLight"/>
              </a:rPr>
              <a:t>solución</a:t>
            </a:r>
            <a:r>
              <a:rPr lang="en-US" dirty="0" smtClean="0">
                <a:latin typeface="Segoe WP SemiLight"/>
                <a:cs typeface="Segoe WP SemiLight"/>
              </a:rPr>
              <a:t> </a:t>
            </a:r>
            <a:r>
              <a:rPr lang="en-US" dirty="0" err="1" smtClean="0">
                <a:latin typeface="Segoe WP SemiLight"/>
                <a:cs typeface="Segoe WP SemiLight"/>
              </a:rPr>
              <a:t>posible</a:t>
            </a:r>
            <a:r>
              <a:rPr lang="en-US" dirty="0" smtClean="0">
                <a:latin typeface="Segoe WP SemiLight"/>
                <a:cs typeface="Segoe WP SemiLight"/>
              </a:rPr>
              <a:t>.</a:t>
            </a:r>
          </a:p>
        </p:txBody>
      </p:sp>
      <p:sp>
        <p:nvSpPr>
          <p:cNvPr id="2" name="Title 1"/>
          <p:cNvSpPr>
            <a:spLocks noGrp="1"/>
          </p:cNvSpPr>
          <p:nvPr>
            <p:ph type="title"/>
          </p:nvPr>
        </p:nvSpPr>
        <p:spPr/>
        <p:txBody>
          <a:bodyPr/>
          <a:lstStyle/>
          <a:p>
            <a:r>
              <a:rPr lang="en-US" dirty="0" smtClean="0"/>
              <a:t>La </a:t>
            </a:r>
            <a:r>
              <a:rPr lang="en-US" dirty="0" err="1" smtClean="0"/>
              <a:t>publicación</a:t>
            </a:r>
            <a:r>
              <a:rPr lang="en-US" dirty="0" smtClean="0"/>
              <a:t> de </a:t>
            </a:r>
            <a:r>
              <a:rPr lang="en-US" dirty="0" err="1" smtClean="0"/>
              <a:t>nuevos</a:t>
            </a:r>
            <a:r>
              <a:rPr lang="en-US" dirty="0" smtClean="0"/>
              <a:t> SDK </a:t>
            </a:r>
            <a:r>
              <a:rPr lang="en-US" dirty="0" err="1" smtClean="0"/>
              <a:t>es</a:t>
            </a:r>
            <a:r>
              <a:rPr lang="en-US" dirty="0" smtClean="0"/>
              <a:t> </a:t>
            </a:r>
            <a:r>
              <a:rPr lang="en-US" dirty="0" err="1" smtClean="0"/>
              <a:t>importante</a:t>
            </a:r>
            <a:endParaRPr lang="lt-LT" dirty="0"/>
          </a:p>
        </p:txBody>
      </p:sp>
    </p:spTree>
    <p:extLst>
      <p:ext uri="{BB962C8B-B14F-4D97-AF65-F5344CB8AC3E}">
        <p14:creationId xmlns:p14="http://schemas.microsoft.com/office/powerpoint/2010/main" val="2561342481"/>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144488" y="2787774"/>
            <a:ext cx="6885384" cy="648072"/>
          </a:xfrm>
          <a:prstGeom prst="rect">
            <a:avLst/>
          </a:prstGeom>
          <a:solidFill>
            <a:schemeClr val="accent1">
              <a:alpha val="63000"/>
            </a:schemeClr>
          </a:solidFill>
        </p:spPr>
        <p:txBody>
          <a:bodyPr lIns="405000" anchor="ctr" anchorCtr="0"/>
          <a:lstStyle>
            <a:lvl1pPr algn="l" defTabSz="914400" rtl="0" eaLnBrk="1" latinLnBrk="0" hangingPunct="1">
              <a:spcBef>
                <a:spcPct val="0"/>
              </a:spcBef>
              <a:buNone/>
              <a:defRPr sz="4400" kern="1200">
                <a:solidFill>
                  <a:schemeClr val="bg1"/>
                </a:solidFill>
                <a:latin typeface="Segoe WP Semibold" pitchFamily="34" charset="0"/>
                <a:ea typeface="+mj-ea"/>
                <a:cs typeface="+mj-cs"/>
              </a:defRPr>
            </a:lvl1pPr>
          </a:lstStyle>
          <a:p>
            <a:r>
              <a:rPr lang="en-US" sz="2700" dirty="0">
                <a:latin typeface="Segoe WP SemiLight"/>
                <a:cs typeface="Segoe WP SemiLight"/>
              </a:rPr>
              <a:t>Antes de </a:t>
            </a:r>
            <a:r>
              <a:rPr lang="en-US" sz="2700" dirty="0" err="1">
                <a:latin typeface="Segoe WP SemiLight"/>
                <a:cs typeface="Segoe WP SemiLight"/>
              </a:rPr>
              <a:t>publicar</a:t>
            </a:r>
            <a:r>
              <a:rPr lang="en-US" sz="2700" dirty="0">
                <a:latin typeface="Segoe WP SemiLight"/>
                <a:cs typeface="Segoe WP SemiLight"/>
              </a:rPr>
              <a:t> la </a:t>
            </a:r>
            <a:r>
              <a:rPr lang="en-US" sz="2700" dirty="0" err="1">
                <a:latin typeface="Segoe WP SemiLight"/>
                <a:cs typeface="Segoe WP SemiLight"/>
              </a:rPr>
              <a:t>aplicación</a:t>
            </a:r>
            <a:r>
              <a:rPr lang="en-US" sz="2700" dirty="0">
                <a:latin typeface="Segoe WP SemiLight"/>
                <a:cs typeface="Segoe WP SemiLight"/>
              </a:rPr>
              <a:t>...</a:t>
            </a:r>
            <a:endParaRPr lang="lt-LT" sz="2700" dirty="0">
              <a:latin typeface="Segoe WP SemiLight"/>
              <a:cs typeface="Segoe WP SemiLight"/>
            </a:endParaRPr>
          </a:p>
        </p:txBody>
      </p:sp>
    </p:spTree>
    <p:extLst>
      <p:ext uri="{BB962C8B-B14F-4D97-AF65-F5344CB8AC3E}">
        <p14:creationId xmlns:p14="http://schemas.microsoft.com/office/powerpoint/2010/main" val="3316095022"/>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1800" dirty="0" err="1">
                <a:latin typeface="Segoe WP SemiLight"/>
                <a:cs typeface="Segoe WP SemiLight"/>
              </a:rPr>
              <a:t>Nombre</a:t>
            </a:r>
            <a:endParaRPr lang="en-US" sz="1800" dirty="0">
              <a:latin typeface="Segoe WP SemiLight"/>
              <a:cs typeface="Segoe WP SemiLight"/>
            </a:endParaRPr>
          </a:p>
          <a:p>
            <a:r>
              <a:rPr lang="en-US" sz="1800" dirty="0" err="1">
                <a:latin typeface="Segoe WP SemiLight"/>
                <a:cs typeface="Segoe WP SemiLight"/>
              </a:rPr>
              <a:t>Palabras</a:t>
            </a:r>
            <a:r>
              <a:rPr lang="en-US" sz="1800" dirty="0">
                <a:latin typeface="Segoe WP SemiLight"/>
                <a:cs typeface="Segoe WP SemiLight"/>
              </a:rPr>
              <a:t> clave</a:t>
            </a:r>
          </a:p>
          <a:p>
            <a:r>
              <a:rPr lang="en-US" sz="1800" dirty="0">
                <a:latin typeface="Segoe WP SemiLight"/>
                <a:cs typeface="Segoe WP SemiLight"/>
              </a:rPr>
              <a:t>Tile</a:t>
            </a:r>
          </a:p>
        </p:txBody>
      </p:sp>
      <p:sp>
        <p:nvSpPr>
          <p:cNvPr id="4" name="Title 3"/>
          <p:cNvSpPr>
            <a:spLocks noGrp="1"/>
          </p:cNvSpPr>
          <p:nvPr>
            <p:ph type="title"/>
          </p:nvPr>
        </p:nvSpPr>
        <p:spPr/>
        <p:txBody>
          <a:bodyPr/>
          <a:lstStyle/>
          <a:p>
            <a:r>
              <a:rPr lang="en-US" dirty="0" smtClean="0"/>
              <a:t>Marketplace “SEO”</a:t>
            </a:r>
            <a:endParaRPr lang="lt-LT" dirty="0"/>
          </a:p>
        </p:txBody>
      </p:sp>
      <p:pic>
        <p:nvPicPr>
          <p:cNvPr id="5122" name="Picture 2" descr="D:\work\presentations\promotion and monetization\mp_search_aut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831" y="1005576"/>
            <a:ext cx="2327278" cy="3878797"/>
          </a:xfrm>
          <a:prstGeom prst="rect">
            <a:avLst/>
          </a:prstGeom>
          <a:noFill/>
          <a:extLst>
            <a:ext uri="{909E8E84-426E-40dd-AFC4-6F175D3DCCD1}">
              <a14:hiddenFill xmlns:a14="http://schemas.microsoft.com/office/drawing/2010/main" xmlns="">
                <a:solidFill>
                  <a:srgbClr val="FFFFFF"/>
                </a:solidFill>
              </a14:hiddenFill>
            </a:ext>
          </a:extLst>
        </p:spPr>
      </p:pic>
      <p:pic>
        <p:nvPicPr>
          <p:cNvPr id="5123" name="Picture 3" descr="D:\work\presentations\promotion and monetization\mp_search_resul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095" y="1005576"/>
            <a:ext cx="2327278" cy="3878797"/>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674" y="3085809"/>
            <a:ext cx="3780420" cy="17985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02130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123"/>
                                        </p:tgtEl>
                                        <p:attrNameLst>
                                          <p:attrName>style.visibility</p:attrName>
                                        </p:attrNameLst>
                                      </p:cBhvr>
                                      <p:to>
                                        <p:strVal val="visible"/>
                                      </p:to>
                                    </p:set>
                                    <p:animEffect transition="in" filter="fade">
                                      <p:cBhvr>
                                        <p:cTn id="15"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latin typeface="Segoe WP SemiLight"/>
                <a:cs typeface="Segoe WP SemiLight"/>
              </a:rPr>
              <a:t>Cuenta</a:t>
            </a:r>
            <a:r>
              <a:rPr lang="en-US" dirty="0" smtClean="0">
                <a:latin typeface="Segoe WP SemiLight"/>
                <a:cs typeface="Segoe WP SemiLight"/>
              </a:rPr>
              <a:t> SIEMPRE </a:t>
            </a:r>
            <a:r>
              <a:rPr lang="en-US" dirty="0" err="1" smtClean="0">
                <a:latin typeface="Segoe WP SemiLight"/>
                <a:cs typeface="Segoe WP SemiLight"/>
              </a:rPr>
              <a:t>que</a:t>
            </a:r>
            <a:r>
              <a:rPr lang="en-US" dirty="0" smtClean="0">
                <a:latin typeface="Segoe WP SemiLight"/>
                <a:cs typeface="Segoe WP SemiLight"/>
              </a:rPr>
              <a:t> </a:t>
            </a:r>
            <a:r>
              <a:rPr lang="en-US" dirty="0" err="1" smtClean="0">
                <a:latin typeface="Segoe WP SemiLight"/>
                <a:cs typeface="Segoe WP SemiLight"/>
              </a:rPr>
              <a:t>puedas</a:t>
            </a:r>
            <a:r>
              <a:rPr lang="en-US" dirty="0" smtClean="0">
                <a:latin typeface="Segoe WP SemiLight"/>
                <a:cs typeface="Segoe WP SemiLight"/>
              </a:rPr>
              <a:t> con </a:t>
            </a:r>
            <a:r>
              <a:rPr lang="en-US" dirty="0" err="1" smtClean="0">
                <a:latin typeface="Segoe WP SemiLight"/>
                <a:cs typeface="Segoe WP SemiLight"/>
              </a:rPr>
              <a:t>Betatesters</a:t>
            </a:r>
            <a:r>
              <a:rPr lang="en-US" dirty="0" smtClean="0">
                <a:latin typeface="Segoe WP SemiLight"/>
                <a:cs typeface="Segoe WP SemiLight"/>
              </a:rPr>
              <a:t>.</a:t>
            </a:r>
          </a:p>
          <a:p>
            <a:r>
              <a:rPr lang="en-US" dirty="0" err="1" smtClean="0">
                <a:latin typeface="Segoe WP SemiLight"/>
                <a:cs typeface="Segoe WP SemiLight"/>
              </a:rPr>
              <a:t>Puedes</a:t>
            </a:r>
            <a:r>
              <a:rPr lang="en-US" dirty="0" smtClean="0">
                <a:latin typeface="Segoe WP SemiLight"/>
                <a:cs typeface="Segoe WP SemiLight"/>
              </a:rPr>
              <a:t> </a:t>
            </a:r>
            <a:r>
              <a:rPr lang="en-US" dirty="0" err="1" smtClean="0">
                <a:latin typeface="Segoe WP SemiLight"/>
                <a:cs typeface="Segoe WP SemiLight"/>
              </a:rPr>
              <a:t>encontrar</a:t>
            </a:r>
            <a:r>
              <a:rPr lang="en-US" dirty="0" smtClean="0">
                <a:latin typeface="Segoe WP SemiLight"/>
                <a:cs typeface="Segoe WP SemiLight"/>
              </a:rPr>
              <a:t> (</a:t>
            </a:r>
            <a:r>
              <a:rPr lang="en-US" dirty="0" err="1" smtClean="0">
                <a:latin typeface="Segoe WP SemiLight"/>
                <a:cs typeface="Segoe WP SemiLight"/>
              </a:rPr>
              <a:t>si</a:t>
            </a:r>
            <a:r>
              <a:rPr lang="en-US" dirty="0" smtClean="0">
                <a:latin typeface="Segoe WP SemiLight"/>
                <a:cs typeface="Segoe WP SemiLight"/>
              </a:rPr>
              <a:t> no </a:t>
            </a:r>
            <a:r>
              <a:rPr lang="en-US" dirty="0" err="1" smtClean="0">
                <a:latin typeface="Segoe WP SemiLight"/>
                <a:cs typeface="Segoe WP SemiLight"/>
              </a:rPr>
              <a:t>tienes</a:t>
            </a:r>
            <a:r>
              <a:rPr lang="en-US" dirty="0" smtClean="0">
                <a:latin typeface="Segoe WP SemiLight"/>
                <a:cs typeface="Segoe WP SemiLight"/>
              </a:rPr>
              <a:t> a </a:t>
            </a:r>
            <a:r>
              <a:rPr lang="en-US" dirty="0" err="1" smtClean="0">
                <a:latin typeface="Segoe WP SemiLight"/>
                <a:cs typeface="Segoe WP SemiLight"/>
              </a:rPr>
              <a:t>nadie</a:t>
            </a:r>
            <a:r>
              <a:rPr lang="en-US" dirty="0" smtClean="0">
                <a:latin typeface="Segoe WP SemiLight"/>
                <a:cs typeface="Segoe WP SemiLight"/>
              </a:rPr>
              <a:t> </a:t>
            </a:r>
            <a:r>
              <a:rPr lang="en-US" dirty="0" err="1" smtClean="0">
                <a:latin typeface="Segoe WP SemiLight"/>
                <a:cs typeface="Segoe WP SemiLight"/>
              </a:rPr>
              <a:t>conocido</a:t>
            </a:r>
            <a:r>
              <a:rPr lang="en-US" dirty="0" smtClean="0">
                <a:latin typeface="Segoe WP SemiLight"/>
                <a:cs typeface="Segoe WP SemiLight"/>
              </a:rPr>
              <a:t> </a:t>
            </a:r>
            <a:r>
              <a:rPr lang="en-US" dirty="0" err="1" smtClean="0">
                <a:latin typeface="Segoe WP SemiLight"/>
                <a:cs typeface="Segoe WP SemiLight"/>
              </a:rPr>
              <a:t>cerca</a:t>
            </a:r>
            <a:r>
              <a:rPr lang="en-US" dirty="0" smtClean="0">
                <a:latin typeface="Segoe WP SemiLight"/>
                <a:cs typeface="Segoe WP SemiLight"/>
              </a:rPr>
              <a:t> </a:t>
            </a:r>
            <a:r>
              <a:rPr lang="en-US" dirty="0" err="1" smtClean="0">
                <a:latin typeface="Segoe WP SemiLight"/>
                <a:cs typeface="Segoe WP SemiLight"/>
              </a:rPr>
              <a:t>que</a:t>
            </a:r>
            <a:r>
              <a:rPr lang="en-US" dirty="0" smtClean="0">
                <a:latin typeface="Segoe WP SemiLight"/>
                <a:cs typeface="Segoe WP SemiLight"/>
              </a:rPr>
              <a:t> </a:t>
            </a:r>
            <a:r>
              <a:rPr lang="en-US" dirty="0" err="1" smtClean="0">
                <a:latin typeface="Segoe WP SemiLight"/>
                <a:cs typeface="Segoe WP SemiLight"/>
              </a:rPr>
              <a:t>te</a:t>
            </a:r>
            <a:r>
              <a:rPr lang="en-US" dirty="0" smtClean="0">
                <a:latin typeface="Segoe WP SemiLight"/>
                <a:cs typeface="Segoe WP SemiLight"/>
              </a:rPr>
              <a:t> </a:t>
            </a:r>
            <a:r>
              <a:rPr lang="en-US" dirty="0" err="1" smtClean="0">
                <a:latin typeface="Segoe WP SemiLight"/>
                <a:cs typeface="Segoe WP SemiLight"/>
              </a:rPr>
              <a:t>pueda</a:t>
            </a:r>
            <a:r>
              <a:rPr lang="en-US" dirty="0" smtClean="0">
                <a:latin typeface="Segoe WP SemiLight"/>
                <a:cs typeface="Segoe WP SemiLight"/>
              </a:rPr>
              <a:t> </a:t>
            </a:r>
            <a:r>
              <a:rPr lang="en-US" dirty="0" err="1" smtClean="0">
                <a:latin typeface="Segoe WP SemiLight"/>
                <a:cs typeface="Segoe WP SemiLight"/>
              </a:rPr>
              <a:t>echar</a:t>
            </a:r>
            <a:r>
              <a:rPr lang="en-US" dirty="0" smtClean="0">
                <a:latin typeface="Segoe WP SemiLight"/>
                <a:cs typeface="Segoe WP SemiLight"/>
              </a:rPr>
              <a:t> </a:t>
            </a:r>
            <a:r>
              <a:rPr lang="en-US" dirty="0" err="1" smtClean="0">
                <a:latin typeface="Segoe WP SemiLight"/>
                <a:cs typeface="Segoe WP SemiLight"/>
              </a:rPr>
              <a:t>una</a:t>
            </a:r>
            <a:r>
              <a:rPr lang="en-US" dirty="0" smtClean="0">
                <a:latin typeface="Segoe WP SemiLight"/>
                <a:cs typeface="Segoe WP SemiLight"/>
              </a:rPr>
              <a:t> </a:t>
            </a:r>
            <a:r>
              <a:rPr lang="en-US" dirty="0" err="1" smtClean="0">
                <a:latin typeface="Segoe WP SemiLight"/>
                <a:cs typeface="Segoe WP SemiLight"/>
              </a:rPr>
              <a:t>mano</a:t>
            </a:r>
            <a:r>
              <a:rPr lang="en-US" dirty="0" smtClean="0">
                <a:latin typeface="Segoe WP SemiLight"/>
                <a:cs typeface="Segoe WP SemiLight"/>
              </a:rPr>
              <a:t>) a </a:t>
            </a:r>
            <a:r>
              <a:rPr lang="en-US" dirty="0" err="1" smtClean="0">
                <a:latin typeface="Segoe WP SemiLight"/>
                <a:cs typeface="Segoe WP SemiLight"/>
              </a:rPr>
              <a:t>betatesters</a:t>
            </a:r>
            <a:r>
              <a:rPr lang="en-US" dirty="0" smtClean="0">
                <a:latin typeface="Segoe WP SemiLight"/>
                <a:cs typeface="Segoe WP SemiLight"/>
              </a:rPr>
              <a:t> en:</a:t>
            </a:r>
          </a:p>
          <a:p>
            <a:pPr lvl="1"/>
            <a:r>
              <a:rPr lang="en-US" dirty="0" smtClean="0">
                <a:solidFill>
                  <a:srgbClr val="00B0F0"/>
                </a:solidFill>
                <a:latin typeface="Segoe WP SemiLight"/>
                <a:cs typeface="Segoe WP SemiLight"/>
              </a:rPr>
              <a:t>@</a:t>
            </a:r>
            <a:r>
              <a:rPr lang="en-US" dirty="0" err="1" smtClean="0">
                <a:solidFill>
                  <a:srgbClr val="00B0F0"/>
                </a:solidFill>
                <a:latin typeface="Segoe WP SemiLight"/>
                <a:cs typeface="Segoe WP SemiLight"/>
              </a:rPr>
              <a:t>eswpdev</a:t>
            </a:r>
            <a:endParaRPr lang="en-US" dirty="0" smtClean="0">
              <a:solidFill>
                <a:srgbClr val="00B0F0"/>
              </a:solidFill>
              <a:latin typeface="Segoe WP SemiLight"/>
              <a:cs typeface="Segoe WP SemiLight"/>
            </a:endParaRPr>
          </a:p>
          <a:p>
            <a:pPr lvl="1"/>
            <a:r>
              <a:rPr lang="en-US" dirty="0" err="1" smtClean="0">
                <a:solidFill>
                  <a:srgbClr val="00B0F0"/>
                </a:solidFill>
                <a:latin typeface="Segoe WP SemiLight"/>
                <a:cs typeface="Segoe WP SemiLight"/>
              </a:rPr>
              <a:t>Foros</a:t>
            </a:r>
            <a:r>
              <a:rPr lang="en-US" dirty="0" smtClean="0">
                <a:solidFill>
                  <a:srgbClr val="00B0F0"/>
                </a:solidFill>
                <a:latin typeface="Segoe WP SemiLight"/>
                <a:cs typeface="Segoe WP SemiLight"/>
              </a:rPr>
              <a:t> MSDN </a:t>
            </a:r>
            <a:r>
              <a:rPr lang="en-US" dirty="0" err="1" smtClean="0">
                <a:solidFill>
                  <a:srgbClr val="00B0F0"/>
                </a:solidFill>
                <a:latin typeface="Segoe WP SemiLight"/>
                <a:cs typeface="Segoe WP SemiLight"/>
              </a:rPr>
              <a:t>España</a:t>
            </a:r>
            <a:r>
              <a:rPr lang="en-US" dirty="0">
                <a:solidFill>
                  <a:srgbClr val="00B0F0"/>
                </a:solidFill>
                <a:latin typeface="Segoe WP SemiLight"/>
                <a:cs typeface="Segoe WP SemiLight"/>
              </a:rPr>
              <a:t>: </a:t>
            </a:r>
            <a:r>
              <a:rPr lang="en-US" dirty="0">
                <a:solidFill>
                  <a:srgbClr val="00B0F0"/>
                </a:solidFill>
                <a:latin typeface="Segoe WP SemiLight"/>
                <a:cs typeface="Segoe WP SemiLight"/>
                <a:hlinkClick r:id="rId2"/>
              </a:rPr>
              <a:t>http://</a:t>
            </a:r>
            <a:r>
              <a:rPr lang="en-US" dirty="0" smtClean="0">
                <a:solidFill>
                  <a:srgbClr val="00B0F0"/>
                </a:solidFill>
                <a:latin typeface="Segoe WP SemiLight"/>
                <a:cs typeface="Segoe WP SemiLight"/>
                <a:hlinkClick r:id="rId2"/>
              </a:rPr>
              <a:t>social.msdn.microsoft.com/Forums/es-ES/windowsphone7/thread/d80fb441-50cd-457d-b27a-431d20f0107f</a:t>
            </a:r>
            <a:endParaRPr lang="en-US" dirty="0" smtClean="0">
              <a:solidFill>
                <a:srgbClr val="00B0F0"/>
              </a:solidFill>
              <a:latin typeface="Segoe WP SemiLight"/>
              <a:cs typeface="Segoe WP SemiLight"/>
            </a:endParaRPr>
          </a:p>
          <a:p>
            <a:pPr lvl="1"/>
            <a:endParaRPr lang="lt-LT" dirty="0">
              <a:solidFill>
                <a:srgbClr val="00B0F0"/>
              </a:solidFill>
            </a:endParaRPr>
          </a:p>
        </p:txBody>
      </p:sp>
      <p:sp>
        <p:nvSpPr>
          <p:cNvPr id="2" name="Title 1"/>
          <p:cNvSpPr>
            <a:spLocks noGrp="1"/>
          </p:cNvSpPr>
          <p:nvPr>
            <p:ph type="title"/>
          </p:nvPr>
        </p:nvSpPr>
        <p:spPr/>
        <p:txBody>
          <a:bodyPr/>
          <a:lstStyle/>
          <a:p>
            <a:r>
              <a:rPr lang="en-US" dirty="0" smtClean="0"/>
              <a:t>Betas</a:t>
            </a:r>
            <a:endParaRPr lang="lt-LT" dirty="0"/>
          </a:p>
        </p:txBody>
      </p:sp>
    </p:spTree>
    <p:extLst>
      <p:ext uri="{BB962C8B-B14F-4D97-AF65-F5344CB8AC3E}">
        <p14:creationId xmlns:p14="http://schemas.microsoft.com/office/powerpoint/2010/main" val="147681776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10000"/>
          </a:bodyPr>
          <a:lstStyle/>
          <a:p>
            <a:r>
              <a:rPr lang="en-GB" dirty="0">
                <a:latin typeface="Segoe WP SemiLight" panose="020B0402040204020203" pitchFamily="34" charset="0"/>
                <a:cs typeface="Segoe WP SemiLight" panose="020B0402040204020203" pitchFamily="34" charset="0"/>
              </a:rPr>
              <a:t>Demo 1 – </a:t>
            </a:r>
            <a:r>
              <a:rPr lang="en-GB" dirty="0" err="1" smtClean="0">
                <a:latin typeface="Segoe WP SemiLight" panose="020B0402040204020203" pitchFamily="34" charset="0"/>
                <a:cs typeface="Segoe WP SemiLight" panose="020B0402040204020203" pitchFamily="34" charset="0"/>
              </a:rPr>
              <a:t>Análisis</a:t>
            </a:r>
            <a:r>
              <a:rPr lang="en-GB" dirty="0" smtClean="0">
                <a:latin typeface="Segoe WP SemiLight" panose="020B0402040204020203" pitchFamily="34" charset="0"/>
                <a:cs typeface="Segoe WP SemiLight" panose="020B0402040204020203" pitchFamily="34" charset="0"/>
              </a:rPr>
              <a:t> del </a:t>
            </a:r>
            <a:r>
              <a:rPr lang="en-GB" dirty="0" err="1" smtClean="0">
                <a:latin typeface="Segoe WP SemiLight" panose="020B0402040204020203" pitchFamily="34" charset="0"/>
                <a:cs typeface="Segoe WP SemiLight" panose="020B0402040204020203" pitchFamily="34" charset="0"/>
              </a:rPr>
              <a:t>rendimiento</a:t>
            </a:r>
            <a:r>
              <a:rPr lang="en-GB" dirty="0">
                <a:latin typeface="Segoe WP SemiLight" panose="020B0402040204020203" pitchFamily="34" charset="0"/>
                <a:cs typeface="Segoe WP SemiLight" panose="020B0402040204020203" pitchFamily="34" charset="0"/>
              </a:rPr>
              <a:t>.</a:t>
            </a:r>
          </a:p>
        </p:txBody>
      </p:sp>
      <p:sp>
        <p:nvSpPr>
          <p:cNvPr id="4" name="Slide Number Placeholder 3"/>
          <p:cNvSpPr>
            <a:spLocks noGrp="1"/>
          </p:cNvSpPr>
          <p:nvPr>
            <p:ph type="sldNum" sz="quarter" idx="4294967295"/>
          </p:nvPr>
        </p:nvSpPr>
        <p:spPr>
          <a:xfrm>
            <a:off x="7250114" y="4823223"/>
            <a:ext cx="1893887" cy="182165"/>
          </a:xfrm>
        </p:spPr>
        <p:txBody>
          <a:bodyPr/>
          <a:lstStyle/>
          <a:p>
            <a:fld id="{A058FB3F-E98E-4320-9AC6-4B74201C9C02}" type="slidenum">
              <a:rPr lang="en-GB" smtClean="0"/>
              <a:pPr/>
              <a:t>7</a:t>
            </a:fld>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380" y="586663"/>
            <a:ext cx="4644390" cy="27451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04682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5900" y="1005577"/>
            <a:ext cx="2816070" cy="3589046"/>
          </a:xfrm>
        </p:spPr>
        <p:txBody>
          <a:bodyPr>
            <a:normAutofit/>
          </a:bodyPr>
          <a:lstStyle/>
          <a:p>
            <a:r>
              <a:rPr lang="en-US" dirty="0" err="1" smtClean="0"/>
              <a:t>Facilita</a:t>
            </a:r>
            <a:r>
              <a:rPr lang="en-US" dirty="0" smtClean="0"/>
              <a:t> al </a:t>
            </a:r>
            <a:r>
              <a:rPr lang="en-US" dirty="0" err="1" smtClean="0"/>
              <a:t>usuario</a:t>
            </a:r>
            <a:r>
              <a:rPr lang="en-US" dirty="0" smtClean="0"/>
              <a:t> el feedback.</a:t>
            </a:r>
          </a:p>
          <a:p>
            <a:r>
              <a:rPr lang="en-US" dirty="0" err="1" smtClean="0"/>
              <a:t>Considera</a:t>
            </a:r>
            <a:r>
              <a:rPr lang="en-US" dirty="0" smtClean="0"/>
              <a:t> el </a:t>
            </a:r>
            <a:r>
              <a:rPr lang="en-US" dirty="0" err="1" smtClean="0"/>
              <a:t>mostrar</a:t>
            </a:r>
            <a:r>
              <a:rPr lang="en-US" dirty="0" smtClean="0"/>
              <a:t> un </a:t>
            </a:r>
            <a:r>
              <a:rPr lang="en-US" dirty="0" err="1" smtClean="0"/>
              <a:t>mensaje</a:t>
            </a:r>
            <a:r>
              <a:rPr lang="en-US" dirty="0" smtClean="0"/>
              <a:t> </a:t>
            </a:r>
            <a:r>
              <a:rPr lang="en-US" dirty="0" err="1" smtClean="0"/>
              <a:t>para</a:t>
            </a:r>
            <a:r>
              <a:rPr lang="en-US" dirty="0" smtClean="0"/>
              <a:t> </a:t>
            </a:r>
            <a:r>
              <a:rPr lang="en-US" dirty="0" err="1" smtClean="0"/>
              <a:t>que</a:t>
            </a:r>
            <a:r>
              <a:rPr lang="en-US" dirty="0" smtClean="0"/>
              <a:t> se </a:t>
            </a:r>
            <a:r>
              <a:rPr lang="en-US" dirty="0" err="1" smtClean="0"/>
              <a:t>puntue</a:t>
            </a:r>
            <a:r>
              <a:rPr lang="en-US" dirty="0" smtClean="0"/>
              <a:t> la </a:t>
            </a:r>
            <a:r>
              <a:rPr lang="en-US" dirty="0" err="1" smtClean="0"/>
              <a:t>aplicación</a:t>
            </a:r>
            <a:r>
              <a:rPr lang="en-US" dirty="0" smtClean="0"/>
              <a:t> </a:t>
            </a:r>
            <a:r>
              <a:rPr lang="en-US" dirty="0" err="1" smtClean="0"/>
              <a:t>tras</a:t>
            </a:r>
            <a:r>
              <a:rPr lang="en-US" dirty="0" smtClean="0"/>
              <a:t> </a:t>
            </a:r>
            <a:r>
              <a:rPr lang="en-US" dirty="0" err="1" smtClean="0"/>
              <a:t>varios</a:t>
            </a:r>
            <a:r>
              <a:rPr lang="en-US" dirty="0" smtClean="0"/>
              <a:t> </a:t>
            </a:r>
            <a:r>
              <a:rPr lang="en-US" dirty="0" err="1" smtClean="0"/>
              <a:t>arranques</a:t>
            </a:r>
            <a:r>
              <a:rPr lang="en-US" dirty="0" smtClean="0"/>
              <a:t>.</a:t>
            </a:r>
            <a:endParaRPr lang="lt-LT" dirty="0"/>
          </a:p>
        </p:txBody>
      </p:sp>
      <p:sp>
        <p:nvSpPr>
          <p:cNvPr id="2" name="Title 1"/>
          <p:cNvSpPr>
            <a:spLocks noGrp="1"/>
          </p:cNvSpPr>
          <p:nvPr>
            <p:ph type="title"/>
          </p:nvPr>
        </p:nvSpPr>
        <p:spPr/>
        <p:txBody>
          <a:bodyPr/>
          <a:lstStyle/>
          <a:p>
            <a:r>
              <a:rPr lang="en-US" dirty="0" smtClean="0"/>
              <a:t>Feedback</a:t>
            </a:r>
            <a:endParaRPr lang="lt-LT" dirty="0"/>
          </a:p>
        </p:txBody>
      </p:sp>
      <p:pic>
        <p:nvPicPr>
          <p:cNvPr id="1026" name="Picture 2" descr="http://image.catalog.zune.net/v3.2/image/75f984ba-41c4-4eed-9583-92fafcc97c37?width=320&amp;height=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0102" y="987574"/>
            <a:ext cx="2402886" cy="400481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 name="Group 3"/>
          <p:cNvGrpSpPr/>
          <p:nvPr/>
        </p:nvGrpSpPr>
        <p:grpSpPr>
          <a:xfrm>
            <a:off x="4293331" y="2834811"/>
            <a:ext cx="1736831" cy="709047"/>
            <a:chOff x="4200441" y="3779748"/>
            <a:chExt cx="2315775" cy="945396"/>
          </a:xfrm>
        </p:grpSpPr>
        <p:sp>
          <p:nvSpPr>
            <p:cNvPr id="6" name="TextBox 5"/>
            <p:cNvSpPr txBox="1"/>
            <p:nvPr/>
          </p:nvSpPr>
          <p:spPr>
            <a:xfrm>
              <a:off x="4200441" y="3779748"/>
              <a:ext cx="1892887" cy="400109"/>
            </a:xfrm>
            <a:prstGeom prst="rect">
              <a:avLst/>
            </a:prstGeom>
            <a:solidFill>
              <a:schemeClr val="bg1"/>
            </a:solidFill>
            <a:ln w="28575">
              <a:solidFill>
                <a:srgbClr val="22BDEF"/>
              </a:solidFill>
            </a:ln>
            <a:effectLst>
              <a:outerShdw blurRad="50800" dist="38100" dir="2700000" algn="tl" rotWithShape="0">
                <a:prstClr val="black">
                  <a:alpha val="40000"/>
                </a:prstClr>
              </a:outerShdw>
            </a:effectLst>
          </p:spPr>
          <p:txBody>
            <a:bodyPr wrap="square" rtlCol="0">
              <a:spAutoFit/>
            </a:bodyPr>
            <a:lstStyle/>
            <a:p>
              <a:pPr algn="ctr"/>
              <a:r>
                <a:rPr lang="en-US" sz="1350" dirty="0" err="1">
                  <a:latin typeface="Segoe WP Light" pitchFamily="34" charset="0"/>
                </a:rPr>
                <a:t>Buen</a:t>
              </a:r>
              <a:r>
                <a:rPr lang="en-US" sz="1350" dirty="0">
                  <a:latin typeface="Segoe WP Light" pitchFamily="34" charset="0"/>
                </a:rPr>
                <a:t> feedback</a:t>
              </a:r>
              <a:endParaRPr lang="lt-LT" sz="1350" dirty="0">
                <a:latin typeface="Segoe WP Light" pitchFamily="34" charset="0"/>
              </a:endParaRPr>
            </a:p>
          </p:txBody>
        </p:sp>
        <p:cxnSp>
          <p:nvCxnSpPr>
            <p:cNvPr id="5" name="Straight Arrow Connector 4"/>
            <p:cNvCxnSpPr/>
            <p:nvPr/>
          </p:nvCxnSpPr>
          <p:spPr>
            <a:xfrm>
              <a:off x="5148064" y="4149080"/>
              <a:ext cx="1368152" cy="576064"/>
            </a:xfrm>
            <a:prstGeom prst="straightConnector1">
              <a:avLst/>
            </a:prstGeom>
            <a:ln w="28575">
              <a:solidFill>
                <a:srgbClr val="22BDEF"/>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293330" y="4191928"/>
            <a:ext cx="1709829" cy="624118"/>
            <a:chOff x="4200440" y="5589240"/>
            <a:chExt cx="2279772" cy="832157"/>
          </a:xfrm>
        </p:grpSpPr>
        <p:cxnSp>
          <p:nvCxnSpPr>
            <p:cNvPr id="8" name="Straight Arrow Connector 7"/>
            <p:cNvCxnSpPr/>
            <p:nvPr/>
          </p:nvCxnSpPr>
          <p:spPr>
            <a:xfrm flipV="1">
              <a:off x="5148064" y="5589240"/>
              <a:ext cx="1332148" cy="432048"/>
            </a:xfrm>
            <a:prstGeom prst="straightConnector1">
              <a:avLst/>
            </a:prstGeom>
            <a:ln w="28575">
              <a:solidFill>
                <a:srgbClr val="22BDEF"/>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200440" y="6021288"/>
              <a:ext cx="1892887" cy="400109"/>
            </a:xfrm>
            <a:prstGeom prst="rect">
              <a:avLst/>
            </a:prstGeom>
            <a:solidFill>
              <a:schemeClr val="bg1"/>
            </a:solidFill>
            <a:ln w="28575">
              <a:solidFill>
                <a:srgbClr val="22BDEF"/>
              </a:solidFill>
            </a:ln>
            <a:effectLst>
              <a:outerShdw blurRad="50800" dist="38100" dir="2700000" algn="tl" rotWithShape="0">
                <a:prstClr val="black">
                  <a:alpha val="40000"/>
                </a:prstClr>
              </a:outerShdw>
            </a:effectLst>
          </p:spPr>
          <p:txBody>
            <a:bodyPr wrap="square" rtlCol="0">
              <a:spAutoFit/>
            </a:bodyPr>
            <a:lstStyle/>
            <a:p>
              <a:pPr algn="ctr"/>
              <a:r>
                <a:rPr lang="en-US" sz="1350" dirty="0">
                  <a:latin typeface="Segoe WP Light" pitchFamily="34" charset="0"/>
                </a:rPr>
                <a:t>Mal feedback</a:t>
              </a:r>
              <a:endParaRPr lang="lt-LT" sz="1350" dirty="0">
                <a:latin typeface="Segoe WP Light" pitchFamily="34" charset="0"/>
              </a:endParaRPr>
            </a:p>
          </p:txBody>
        </p:sp>
      </p:grpSp>
    </p:spTree>
    <p:extLst>
      <p:ext uri="{BB962C8B-B14F-4D97-AF65-F5344CB8AC3E}">
        <p14:creationId xmlns:p14="http://schemas.microsoft.com/office/powerpoint/2010/main" val="18175493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a:t>
            </a:r>
            <a:r>
              <a:rPr lang="en-US" dirty="0" err="1" smtClean="0"/>
              <a:t>Consejos</a:t>
            </a:r>
            <a:r>
              <a:rPr lang="en-US" dirty="0" smtClean="0"/>
              <a:t> </a:t>
            </a:r>
            <a:r>
              <a:rPr lang="en-US" dirty="0" err="1" smtClean="0"/>
              <a:t>para</a:t>
            </a:r>
            <a:r>
              <a:rPr lang="en-US" dirty="0" smtClean="0"/>
              <a:t> </a:t>
            </a:r>
            <a:r>
              <a:rPr lang="en-US" dirty="0" err="1" smtClean="0"/>
              <a:t>ganar</a:t>
            </a:r>
            <a:r>
              <a:rPr lang="en-US" dirty="0" smtClean="0"/>
              <a:t> </a:t>
            </a:r>
            <a:r>
              <a:rPr lang="en-US" dirty="0" err="1" smtClean="0"/>
              <a:t>más</a:t>
            </a:r>
            <a:r>
              <a:rPr lang="en-US" dirty="0" smtClean="0"/>
              <a:t> </a:t>
            </a:r>
            <a:r>
              <a:rPr lang="en-US" dirty="0" err="1" smtClean="0"/>
              <a:t>dinero</a:t>
            </a:r>
            <a:r>
              <a:rPr lang="en-US" dirty="0" smtClean="0"/>
              <a:t> (1/2)</a:t>
            </a:r>
            <a:endParaRPr lang="en-US" dirty="0"/>
          </a:p>
        </p:txBody>
      </p:sp>
      <p:grpSp>
        <p:nvGrpSpPr>
          <p:cNvPr id="27" name="Group 26"/>
          <p:cNvGrpSpPr/>
          <p:nvPr/>
        </p:nvGrpSpPr>
        <p:grpSpPr>
          <a:xfrm>
            <a:off x="382093" y="1030202"/>
            <a:ext cx="8443889" cy="463220"/>
            <a:chOff x="507869" y="1375674"/>
            <a:chExt cx="11258519" cy="617627"/>
          </a:xfrm>
        </p:grpSpPr>
        <p:sp>
          <p:nvSpPr>
            <p:cNvPr id="3" name="Rectangle 2"/>
            <p:cNvSpPr/>
            <p:nvPr/>
          </p:nvSpPr>
          <p:spPr bwMode="auto">
            <a:xfrm>
              <a:off x="507869" y="1375674"/>
              <a:ext cx="4277255" cy="615554"/>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3"/>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8" name="Rectangle 7"/>
            <p:cNvSpPr/>
            <p:nvPr/>
          </p:nvSpPr>
          <p:spPr>
            <a:xfrm>
              <a:off x="667870" y="1483347"/>
              <a:ext cx="4854156" cy="461666"/>
            </a:xfrm>
            <a:prstGeom prst="rect">
              <a:avLst/>
            </a:prstGeom>
          </p:spPr>
          <p:txBody>
            <a:bodyPr wrap="square">
              <a:spAutoFit/>
            </a:bodyPr>
            <a:lstStyle/>
            <a:p>
              <a:pPr lvl="0">
                <a:lnSpc>
                  <a:spcPct val="90000"/>
                </a:lnSpc>
                <a:spcBef>
                  <a:spcPct val="20000"/>
                </a:spcBef>
                <a:buSzPct val="105000"/>
              </a:pPr>
              <a:r>
                <a:rPr lang="en-US" dirty="0">
                  <a:solidFill>
                    <a:schemeClr val="tx2">
                      <a:alpha val="99000"/>
                    </a:schemeClr>
                  </a:solidFill>
                  <a:latin typeface="Segoe WP SemiLight"/>
                  <a:cs typeface="Segoe WP SemiLight"/>
                </a:rPr>
                <a:t>1.  </a:t>
              </a:r>
              <a:r>
                <a:rPr lang="en-US" dirty="0" err="1" smtClean="0">
                  <a:solidFill>
                    <a:schemeClr val="tx2">
                      <a:alpha val="99000"/>
                    </a:schemeClr>
                  </a:solidFill>
                  <a:latin typeface="Segoe WP SemiLight"/>
                  <a:cs typeface="Segoe WP SemiLight"/>
                </a:rPr>
                <a:t>Usa</a:t>
              </a:r>
              <a:r>
                <a:rPr lang="en-US" dirty="0" smtClean="0">
                  <a:solidFill>
                    <a:schemeClr val="tx2">
                      <a:alpha val="99000"/>
                    </a:schemeClr>
                  </a:solidFill>
                  <a:latin typeface="Segoe WP SemiLight"/>
                  <a:cs typeface="Segoe WP SemiLight"/>
                </a:rPr>
                <a:t> la API Trial</a:t>
              </a:r>
              <a:endParaRPr lang="en-US" dirty="0">
                <a:solidFill>
                  <a:schemeClr val="tx2">
                    <a:alpha val="99000"/>
                  </a:schemeClr>
                </a:solidFill>
                <a:latin typeface="Segoe WP SemiLight"/>
                <a:cs typeface="Segoe WP SemiLight"/>
              </a:endParaRPr>
            </a:p>
          </p:txBody>
        </p:sp>
        <p:sp>
          <p:nvSpPr>
            <p:cNvPr id="16" name="Rectangle 15"/>
            <p:cNvSpPr/>
            <p:nvPr/>
          </p:nvSpPr>
          <p:spPr bwMode="auto">
            <a:xfrm>
              <a:off x="5403273" y="1377747"/>
              <a:ext cx="6363115" cy="615554"/>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3"/>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21" name="Rectangle 20"/>
            <p:cNvSpPr/>
            <p:nvPr/>
          </p:nvSpPr>
          <p:spPr>
            <a:xfrm>
              <a:off x="5628904" y="1483347"/>
              <a:ext cx="5926855" cy="461666"/>
            </a:xfrm>
            <a:prstGeom prst="rect">
              <a:avLst/>
            </a:prstGeom>
          </p:spPr>
          <p:txBody>
            <a:bodyPr wrap="square">
              <a:spAutoFit/>
            </a:bodyPr>
            <a:lstStyle/>
            <a:p>
              <a:pPr lvl="0">
                <a:lnSpc>
                  <a:spcPct val="90000"/>
                </a:lnSpc>
                <a:spcBef>
                  <a:spcPct val="20000"/>
                </a:spcBef>
                <a:buSzPct val="105000"/>
              </a:pPr>
              <a:r>
                <a:rPr lang="en-US" dirty="0">
                  <a:solidFill>
                    <a:schemeClr val="tx2">
                      <a:alpha val="99000"/>
                    </a:schemeClr>
                  </a:solidFill>
                  <a:latin typeface="Segoe WP SemiLight"/>
                  <a:cs typeface="Segoe WP SemiLight"/>
                </a:rPr>
                <a:t>70x </a:t>
              </a:r>
              <a:r>
                <a:rPr lang="en-US" dirty="0" err="1" smtClean="0">
                  <a:solidFill>
                    <a:schemeClr val="tx2">
                      <a:alpha val="99000"/>
                    </a:schemeClr>
                  </a:solidFill>
                  <a:latin typeface="Segoe WP SemiLight"/>
                  <a:cs typeface="Segoe WP SemiLight"/>
                </a:rPr>
                <a:t>más</a:t>
              </a:r>
              <a:r>
                <a:rPr lang="en-US" dirty="0" smtClean="0">
                  <a:solidFill>
                    <a:schemeClr val="tx2">
                      <a:alpha val="99000"/>
                    </a:schemeClr>
                  </a:solidFill>
                  <a:latin typeface="Segoe WP SemiLight"/>
                  <a:cs typeface="Segoe WP SemiLight"/>
                </a:rPr>
                <a:t> </a:t>
              </a:r>
              <a:r>
                <a:rPr lang="en-US" dirty="0" err="1" smtClean="0">
                  <a:solidFill>
                    <a:schemeClr val="tx2">
                      <a:alpha val="99000"/>
                    </a:schemeClr>
                  </a:solidFill>
                  <a:latin typeface="Segoe WP SemiLight"/>
                  <a:cs typeface="Segoe WP SemiLight"/>
                </a:rPr>
                <a:t>descargadas</a:t>
              </a:r>
              <a:r>
                <a:rPr lang="en-US" dirty="0" smtClean="0">
                  <a:solidFill>
                    <a:schemeClr val="tx2">
                      <a:alpha val="99000"/>
                    </a:schemeClr>
                  </a:solidFill>
                  <a:latin typeface="Segoe WP SemiLight"/>
                  <a:cs typeface="Segoe WP SemiLight"/>
                </a:rPr>
                <a:t>, </a:t>
              </a:r>
              <a:r>
                <a:rPr lang="en-US" dirty="0">
                  <a:solidFill>
                    <a:schemeClr val="tx2">
                      <a:alpha val="99000"/>
                    </a:schemeClr>
                  </a:solidFill>
                  <a:latin typeface="Segoe WP SemiLight"/>
                  <a:cs typeface="Segoe WP SemiLight"/>
                </a:rPr>
                <a:t>7x </a:t>
              </a:r>
              <a:r>
                <a:rPr lang="en-US" dirty="0" err="1" smtClean="0">
                  <a:solidFill>
                    <a:schemeClr val="tx2">
                      <a:alpha val="99000"/>
                    </a:schemeClr>
                  </a:solidFill>
                  <a:latin typeface="Segoe WP SemiLight"/>
                  <a:cs typeface="Segoe WP SemiLight"/>
                </a:rPr>
                <a:t>más</a:t>
              </a:r>
              <a:r>
                <a:rPr lang="en-US" dirty="0" smtClean="0">
                  <a:solidFill>
                    <a:schemeClr val="tx2">
                      <a:alpha val="99000"/>
                    </a:schemeClr>
                  </a:solidFill>
                  <a:latin typeface="Segoe WP SemiLight"/>
                  <a:cs typeface="Segoe WP SemiLight"/>
                </a:rPr>
                <a:t> </a:t>
              </a:r>
              <a:r>
                <a:rPr lang="en-US" dirty="0" err="1" smtClean="0">
                  <a:solidFill>
                    <a:schemeClr val="tx2">
                      <a:alpha val="99000"/>
                    </a:schemeClr>
                  </a:solidFill>
                  <a:latin typeface="Segoe WP SemiLight"/>
                  <a:cs typeface="Segoe WP SemiLight"/>
                </a:rPr>
                <a:t>ingresos</a:t>
              </a:r>
              <a:endParaRPr lang="en-US" dirty="0">
                <a:solidFill>
                  <a:schemeClr val="tx2">
                    <a:alpha val="99000"/>
                  </a:schemeClr>
                </a:solidFill>
                <a:latin typeface="Segoe WP SemiLight"/>
                <a:cs typeface="Segoe WP SemiLight"/>
              </a:endParaRPr>
            </a:p>
          </p:txBody>
        </p:sp>
      </p:grpSp>
      <p:grpSp>
        <p:nvGrpSpPr>
          <p:cNvPr id="28" name="Group 27"/>
          <p:cNvGrpSpPr/>
          <p:nvPr/>
        </p:nvGrpSpPr>
        <p:grpSpPr>
          <a:xfrm>
            <a:off x="373660" y="1659895"/>
            <a:ext cx="8452322" cy="463220"/>
            <a:chOff x="496626" y="2213193"/>
            <a:chExt cx="11269762" cy="617627"/>
          </a:xfrm>
        </p:grpSpPr>
        <p:sp>
          <p:nvSpPr>
            <p:cNvPr id="4" name="Rectangle 3"/>
            <p:cNvSpPr/>
            <p:nvPr/>
          </p:nvSpPr>
          <p:spPr bwMode="auto">
            <a:xfrm>
              <a:off x="496626" y="2213193"/>
              <a:ext cx="4277254" cy="615554"/>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9" name="Rectangle 8"/>
            <p:cNvSpPr/>
            <p:nvPr/>
          </p:nvSpPr>
          <p:spPr>
            <a:xfrm>
              <a:off x="667870" y="2320866"/>
              <a:ext cx="4854156" cy="461666"/>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2.  </a:t>
              </a:r>
              <a:r>
                <a:rPr lang="en-US" dirty="0" err="1" smtClean="0">
                  <a:solidFill>
                    <a:schemeClr val="tx2">
                      <a:alpha val="99000"/>
                    </a:schemeClr>
                  </a:solidFill>
                  <a:latin typeface="Segoe WP SemiLight"/>
                  <a:cs typeface="Segoe WP SemiLight"/>
                </a:rPr>
                <a:t>Usa</a:t>
              </a:r>
              <a:r>
                <a:rPr lang="en-US" dirty="0" smtClean="0">
                  <a:solidFill>
                    <a:schemeClr val="tx2">
                      <a:alpha val="99000"/>
                    </a:schemeClr>
                  </a:solidFill>
                  <a:latin typeface="Segoe WP SemiLight"/>
                  <a:cs typeface="Segoe WP SemiLight"/>
                </a:rPr>
                <a:t> </a:t>
              </a:r>
              <a:r>
                <a:rPr lang="en-US" dirty="0">
                  <a:solidFill>
                    <a:schemeClr val="tx2">
                      <a:alpha val="99000"/>
                    </a:schemeClr>
                  </a:solidFill>
                  <a:latin typeface="Segoe WP SemiLight"/>
                  <a:cs typeface="Segoe WP SemiLight"/>
                </a:rPr>
                <a:t>Live Tile</a:t>
              </a:r>
            </a:p>
          </p:txBody>
        </p:sp>
        <p:sp>
          <p:nvSpPr>
            <p:cNvPr id="17" name="Rectangle 16"/>
            <p:cNvSpPr/>
            <p:nvPr/>
          </p:nvSpPr>
          <p:spPr bwMode="auto">
            <a:xfrm>
              <a:off x="5403272" y="2215266"/>
              <a:ext cx="6363116" cy="615554"/>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22" name="Rectangle 21"/>
            <p:cNvSpPr/>
            <p:nvPr/>
          </p:nvSpPr>
          <p:spPr>
            <a:xfrm>
              <a:off x="5628904" y="2342642"/>
              <a:ext cx="5923648" cy="461666"/>
            </a:xfrm>
            <a:prstGeom prst="rect">
              <a:avLst/>
            </a:prstGeom>
          </p:spPr>
          <p:txBody>
            <a:bodyPr wrap="square">
              <a:spAutoFit/>
            </a:bodyPr>
            <a:lstStyle/>
            <a:p>
              <a:pPr>
                <a:lnSpc>
                  <a:spcPct val="90000"/>
                </a:lnSpc>
                <a:spcBef>
                  <a:spcPct val="20000"/>
                </a:spcBef>
                <a:buSzPct val="105000"/>
              </a:pPr>
              <a:r>
                <a:rPr lang="en-US" dirty="0" smtClean="0">
                  <a:solidFill>
                    <a:schemeClr val="tx2">
                      <a:alpha val="99000"/>
                    </a:schemeClr>
                  </a:solidFill>
                  <a:latin typeface="Segoe WP SemiLight"/>
                  <a:cs typeface="Segoe WP SemiLight"/>
                </a:rPr>
                <a:t>3.7x </a:t>
              </a:r>
              <a:r>
                <a:rPr lang="en-US" dirty="0" err="1">
                  <a:solidFill>
                    <a:schemeClr val="tx2">
                      <a:alpha val="99000"/>
                    </a:schemeClr>
                  </a:solidFill>
                  <a:latin typeface="Segoe WP SemiLight"/>
                  <a:cs typeface="Segoe WP SemiLight"/>
                </a:rPr>
                <a:t>más</a:t>
              </a:r>
              <a:r>
                <a:rPr lang="en-US" dirty="0">
                  <a:solidFill>
                    <a:schemeClr val="tx2">
                      <a:alpha val="99000"/>
                    </a:schemeClr>
                  </a:solidFill>
                  <a:latin typeface="Segoe WP SemiLight"/>
                  <a:cs typeface="Segoe WP SemiLight"/>
                </a:rPr>
                <a:t> </a:t>
              </a:r>
              <a:r>
                <a:rPr lang="en-US" dirty="0" err="1" smtClean="0">
                  <a:solidFill>
                    <a:schemeClr val="tx2">
                      <a:alpha val="99000"/>
                    </a:schemeClr>
                  </a:solidFill>
                  <a:latin typeface="Segoe WP SemiLight"/>
                  <a:cs typeface="Segoe WP SemiLight"/>
                </a:rPr>
                <a:t>probabilidades</a:t>
              </a:r>
              <a:r>
                <a:rPr lang="en-US" dirty="0" smtClean="0">
                  <a:solidFill>
                    <a:schemeClr val="tx2">
                      <a:alpha val="99000"/>
                    </a:schemeClr>
                  </a:solidFill>
                  <a:latin typeface="Segoe WP SemiLight"/>
                  <a:cs typeface="Segoe WP SemiLight"/>
                </a:rPr>
                <a:t> de </a:t>
              </a:r>
              <a:r>
                <a:rPr lang="en-US" dirty="0" err="1" smtClean="0">
                  <a:solidFill>
                    <a:schemeClr val="tx2">
                      <a:alpha val="99000"/>
                    </a:schemeClr>
                  </a:solidFill>
                  <a:latin typeface="Segoe WP SemiLight"/>
                  <a:cs typeface="Segoe WP SemiLight"/>
                </a:rPr>
                <a:t>llegar</a:t>
              </a:r>
              <a:r>
                <a:rPr lang="en-US" dirty="0" smtClean="0">
                  <a:solidFill>
                    <a:schemeClr val="tx2">
                      <a:alpha val="99000"/>
                    </a:schemeClr>
                  </a:solidFill>
                  <a:latin typeface="Segoe WP SemiLight"/>
                  <a:cs typeface="Segoe WP SemiLight"/>
                </a:rPr>
                <a:t> al Top</a:t>
              </a:r>
              <a:endParaRPr lang="en-US" dirty="0">
                <a:solidFill>
                  <a:schemeClr val="tx2">
                    <a:alpha val="99000"/>
                  </a:schemeClr>
                </a:solidFill>
                <a:latin typeface="Segoe WP SemiLight"/>
                <a:cs typeface="Segoe WP SemiLight"/>
              </a:endParaRPr>
            </a:p>
          </p:txBody>
        </p:sp>
      </p:grpSp>
      <p:grpSp>
        <p:nvGrpSpPr>
          <p:cNvPr id="29" name="Group 28"/>
          <p:cNvGrpSpPr/>
          <p:nvPr/>
        </p:nvGrpSpPr>
        <p:grpSpPr>
          <a:xfrm>
            <a:off x="373660" y="2284435"/>
            <a:ext cx="8452322" cy="463220"/>
            <a:chOff x="496626" y="3045912"/>
            <a:chExt cx="11269762" cy="617627"/>
          </a:xfrm>
        </p:grpSpPr>
        <p:sp>
          <p:nvSpPr>
            <p:cNvPr id="5" name="Rectangle 4"/>
            <p:cNvSpPr/>
            <p:nvPr/>
          </p:nvSpPr>
          <p:spPr bwMode="auto">
            <a:xfrm>
              <a:off x="496626" y="3045912"/>
              <a:ext cx="4277254" cy="615554"/>
            </a:xfrm>
            <a:prstGeom prst="rect">
              <a:avLst/>
            </a:prstGeom>
            <a:solidFill>
              <a:schemeClr val="accent3"/>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10" name="Rectangle 9"/>
            <p:cNvSpPr/>
            <p:nvPr/>
          </p:nvSpPr>
          <p:spPr>
            <a:xfrm>
              <a:off x="667870" y="3153585"/>
              <a:ext cx="4854156" cy="461666"/>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3.  </a:t>
              </a:r>
              <a:r>
                <a:rPr lang="en-US" dirty="0" err="1" smtClean="0">
                  <a:solidFill>
                    <a:schemeClr val="tx2">
                      <a:alpha val="99000"/>
                    </a:schemeClr>
                  </a:solidFill>
                  <a:latin typeface="Segoe WP SemiLight"/>
                  <a:cs typeface="Segoe WP SemiLight"/>
                </a:rPr>
                <a:t>Usa</a:t>
              </a:r>
              <a:r>
                <a:rPr lang="en-US" dirty="0" smtClean="0">
                  <a:solidFill>
                    <a:schemeClr val="tx2">
                      <a:alpha val="99000"/>
                    </a:schemeClr>
                  </a:solidFill>
                  <a:latin typeface="Segoe WP SemiLight"/>
                  <a:cs typeface="Segoe WP SemiLight"/>
                </a:rPr>
                <a:t> </a:t>
              </a:r>
              <a:r>
                <a:rPr lang="en-US" dirty="0" err="1" smtClean="0">
                  <a:solidFill>
                    <a:schemeClr val="tx2">
                      <a:alpha val="99000"/>
                    </a:schemeClr>
                  </a:solidFill>
                  <a:latin typeface="Segoe WP SemiLight"/>
                  <a:cs typeface="Segoe WP SemiLight"/>
                </a:rPr>
                <a:t>Notificaciones</a:t>
              </a:r>
              <a:r>
                <a:rPr lang="en-US" dirty="0" smtClean="0">
                  <a:solidFill>
                    <a:schemeClr val="tx2">
                      <a:alpha val="99000"/>
                    </a:schemeClr>
                  </a:solidFill>
                  <a:latin typeface="Segoe WP SemiLight"/>
                  <a:cs typeface="Segoe WP SemiLight"/>
                </a:rPr>
                <a:t> </a:t>
              </a:r>
              <a:r>
                <a:rPr lang="en-US" dirty="0">
                  <a:solidFill>
                    <a:schemeClr val="tx2">
                      <a:alpha val="99000"/>
                    </a:schemeClr>
                  </a:solidFill>
                  <a:latin typeface="Segoe WP SemiLight"/>
                  <a:cs typeface="Segoe WP SemiLight"/>
                </a:rPr>
                <a:t>Push </a:t>
              </a:r>
            </a:p>
          </p:txBody>
        </p:sp>
        <p:sp>
          <p:nvSpPr>
            <p:cNvPr id="18" name="Rectangle 17"/>
            <p:cNvSpPr/>
            <p:nvPr/>
          </p:nvSpPr>
          <p:spPr bwMode="auto">
            <a:xfrm>
              <a:off x="5403272" y="3047985"/>
              <a:ext cx="6363116" cy="615554"/>
            </a:xfrm>
            <a:prstGeom prst="rect">
              <a:avLst/>
            </a:prstGeom>
            <a:solidFill>
              <a:schemeClr val="accent3"/>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23" name="Rectangle 22"/>
            <p:cNvSpPr/>
            <p:nvPr/>
          </p:nvSpPr>
          <p:spPr>
            <a:xfrm>
              <a:off x="5628904" y="3175361"/>
              <a:ext cx="5923648" cy="461666"/>
            </a:xfrm>
            <a:prstGeom prst="rect">
              <a:avLst/>
            </a:prstGeom>
          </p:spPr>
          <p:txBody>
            <a:bodyPr wrap="square">
              <a:spAutoFit/>
            </a:bodyPr>
            <a:lstStyle/>
            <a:p>
              <a:pPr>
                <a:lnSpc>
                  <a:spcPct val="90000"/>
                </a:lnSpc>
                <a:spcBef>
                  <a:spcPct val="20000"/>
                </a:spcBef>
                <a:buSzPct val="105000"/>
              </a:pPr>
              <a:r>
                <a:rPr lang="en-US" dirty="0" smtClean="0">
                  <a:solidFill>
                    <a:schemeClr val="tx2">
                      <a:alpha val="99000"/>
                    </a:schemeClr>
                  </a:solidFill>
                  <a:latin typeface="Segoe WP SemiLight"/>
                  <a:cs typeface="Segoe WP SemiLight"/>
                </a:rPr>
                <a:t>3.2x </a:t>
              </a:r>
              <a:r>
                <a:rPr lang="en-US" dirty="0" err="1" smtClean="0">
                  <a:solidFill>
                    <a:schemeClr val="tx2">
                      <a:alpha val="99000"/>
                    </a:schemeClr>
                  </a:solidFill>
                  <a:latin typeface="Segoe WP SemiLight"/>
                  <a:cs typeface="Segoe WP SemiLight"/>
                </a:rPr>
                <a:t>más</a:t>
              </a:r>
              <a:r>
                <a:rPr lang="en-US" dirty="0" smtClean="0">
                  <a:solidFill>
                    <a:schemeClr val="tx2">
                      <a:alpha val="99000"/>
                    </a:schemeClr>
                  </a:solidFill>
                  <a:latin typeface="Segoe WP SemiLight"/>
                  <a:cs typeface="Segoe WP SemiLight"/>
                </a:rPr>
                <a:t> </a:t>
              </a:r>
              <a:r>
                <a:rPr lang="en-US" dirty="0" err="1" smtClean="0">
                  <a:solidFill>
                    <a:schemeClr val="tx2">
                      <a:alpha val="99000"/>
                    </a:schemeClr>
                  </a:solidFill>
                  <a:latin typeface="Segoe WP SemiLight"/>
                  <a:cs typeface="Segoe WP SemiLight"/>
                </a:rPr>
                <a:t>probabilidades</a:t>
              </a:r>
              <a:r>
                <a:rPr lang="en-US" dirty="0" smtClean="0">
                  <a:solidFill>
                    <a:schemeClr val="tx2">
                      <a:alpha val="99000"/>
                    </a:schemeClr>
                  </a:solidFill>
                  <a:latin typeface="Segoe WP SemiLight"/>
                  <a:cs typeface="Segoe WP SemiLight"/>
                </a:rPr>
                <a:t> de </a:t>
              </a:r>
              <a:r>
                <a:rPr lang="en-US" dirty="0" err="1" smtClean="0">
                  <a:solidFill>
                    <a:schemeClr val="tx2">
                      <a:alpha val="99000"/>
                    </a:schemeClr>
                  </a:solidFill>
                  <a:latin typeface="Segoe WP SemiLight"/>
                  <a:cs typeface="Segoe WP SemiLight"/>
                </a:rPr>
                <a:t>llegar</a:t>
              </a:r>
              <a:r>
                <a:rPr lang="en-US" dirty="0" smtClean="0">
                  <a:solidFill>
                    <a:schemeClr val="tx2">
                      <a:alpha val="99000"/>
                    </a:schemeClr>
                  </a:solidFill>
                  <a:latin typeface="Segoe WP SemiLight"/>
                  <a:cs typeface="Segoe WP SemiLight"/>
                </a:rPr>
                <a:t> al Top</a:t>
              </a:r>
              <a:endParaRPr lang="en-US" dirty="0">
                <a:solidFill>
                  <a:schemeClr val="tx2">
                    <a:alpha val="99000"/>
                  </a:schemeClr>
                </a:solidFill>
                <a:latin typeface="Segoe WP SemiLight"/>
                <a:cs typeface="Segoe WP SemiLight"/>
              </a:endParaRPr>
            </a:p>
          </p:txBody>
        </p:sp>
      </p:grpSp>
      <p:grpSp>
        <p:nvGrpSpPr>
          <p:cNvPr id="30" name="Group 29"/>
          <p:cNvGrpSpPr/>
          <p:nvPr/>
        </p:nvGrpSpPr>
        <p:grpSpPr>
          <a:xfrm>
            <a:off x="373660" y="2908975"/>
            <a:ext cx="8452322" cy="463220"/>
            <a:chOff x="496626" y="3878631"/>
            <a:chExt cx="11269762" cy="617627"/>
          </a:xfrm>
        </p:grpSpPr>
        <p:sp>
          <p:nvSpPr>
            <p:cNvPr id="6" name="Rectangle 5"/>
            <p:cNvSpPr/>
            <p:nvPr/>
          </p:nvSpPr>
          <p:spPr bwMode="auto">
            <a:xfrm>
              <a:off x="496626" y="3878631"/>
              <a:ext cx="4277254" cy="615554"/>
            </a:xfrm>
            <a:prstGeom prst="rect">
              <a:avLst/>
            </a:prstGeom>
            <a:solidFill>
              <a:schemeClr val="accent6"/>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11" name="Rectangle 10"/>
            <p:cNvSpPr/>
            <p:nvPr/>
          </p:nvSpPr>
          <p:spPr>
            <a:xfrm>
              <a:off x="667870" y="3986304"/>
              <a:ext cx="4854156" cy="461666"/>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4.  </a:t>
              </a:r>
              <a:r>
                <a:rPr lang="en-US" dirty="0" err="1" smtClean="0">
                  <a:solidFill>
                    <a:schemeClr val="tx2">
                      <a:alpha val="99000"/>
                    </a:schemeClr>
                  </a:solidFill>
                  <a:latin typeface="Segoe WP SemiLight"/>
                  <a:cs typeface="Segoe WP SemiLight"/>
                </a:rPr>
                <a:t>Usa</a:t>
              </a:r>
              <a:r>
                <a:rPr lang="en-US" dirty="0" smtClean="0">
                  <a:solidFill>
                    <a:schemeClr val="tx2">
                      <a:alpha val="99000"/>
                    </a:schemeClr>
                  </a:solidFill>
                  <a:latin typeface="Segoe WP SemiLight"/>
                  <a:cs typeface="Segoe WP SemiLight"/>
                </a:rPr>
                <a:t> </a:t>
              </a:r>
              <a:r>
                <a:rPr lang="en-US" dirty="0">
                  <a:solidFill>
                    <a:schemeClr val="tx2">
                      <a:alpha val="99000"/>
                    </a:schemeClr>
                  </a:solidFill>
                  <a:latin typeface="Segoe WP SemiLight"/>
                  <a:cs typeface="Segoe WP SemiLight"/>
                </a:rPr>
                <a:t>Ad Control w/ Loc </a:t>
              </a:r>
            </a:p>
          </p:txBody>
        </p:sp>
        <p:sp>
          <p:nvSpPr>
            <p:cNvPr id="19" name="Rectangle 18"/>
            <p:cNvSpPr/>
            <p:nvPr/>
          </p:nvSpPr>
          <p:spPr bwMode="auto">
            <a:xfrm>
              <a:off x="5403272" y="3880704"/>
              <a:ext cx="6363116" cy="615554"/>
            </a:xfrm>
            <a:prstGeom prst="rect">
              <a:avLst/>
            </a:prstGeom>
            <a:solidFill>
              <a:schemeClr val="accent6"/>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24" name="Rectangle 23"/>
            <p:cNvSpPr/>
            <p:nvPr/>
          </p:nvSpPr>
          <p:spPr>
            <a:xfrm>
              <a:off x="5628904" y="4008080"/>
              <a:ext cx="5923648" cy="461666"/>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More local relevance drives higher eCPM </a:t>
              </a:r>
            </a:p>
          </p:txBody>
        </p:sp>
      </p:grpSp>
      <p:grpSp>
        <p:nvGrpSpPr>
          <p:cNvPr id="31" name="Group 30"/>
          <p:cNvGrpSpPr/>
          <p:nvPr/>
        </p:nvGrpSpPr>
        <p:grpSpPr>
          <a:xfrm>
            <a:off x="373660" y="3472156"/>
            <a:ext cx="8452322" cy="595548"/>
            <a:chOff x="496626" y="4629540"/>
            <a:chExt cx="11269762" cy="794064"/>
          </a:xfrm>
        </p:grpSpPr>
        <p:sp>
          <p:nvSpPr>
            <p:cNvPr id="7" name="Rectangle 6"/>
            <p:cNvSpPr/>
            <p:nvPr/>
          </p:nvSpPr>
          <p:spPr bwMode="auto">
            <a:xfrm>
              <a:off x="496626" y="4711351"/>
              <a:ext cx="4277254" cy="615553"/>
            </a:xfrm>
            <a:prstGeom prst="rect">
              <a:avLst/>
            </a:prstGeom>
            <a:solidFill>
              <a:schemeClr val="accent5"/>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12" name="Rectangle 11"/>
            <p:cNvSpPr/>
            <p:nvPr/>
          </p:nvSpPr>
          <p:spPr>
            <a:xfrm>
              <a:off x="667870" y="4629540"/>
              <a:ext cx="4055182" cy="794064"/>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5.  </a:t>
              </a:r>
              <a:r>
                <a:rPr lang="en-US" dirty="0" err="1" smtClean="0">
                  <a:solidFill>
                    <a:schemeClr val="tx2">
                      <a:alpha val="99000"/>
                    </a:schemeClr>
                  </a:solidFill>
                  <a:latin typeface="Segoe WP SemiLight"/>
                  <a:cs typeface="Segoe WP SemiLight"/>
                </a:rPr>
                <a:t>Utiliza</a:t>
              </a:r>
              <a:r>
                <a:rPr lang="en-US" dirty="0" smtClean="0">
                  <a:solidFill>
                    <a:schemeClr val="tx2">
                      <a:alpha val="99000"/>
                    </a:schemeClr>
                  </a:solidFill>
                  <a:latin typeface="Segoe WP SemiLight"/>
                  <a:cs typeface="Segoe WP SemiLight"/>
                </a:rPr>
                <a:t> el </a:t>
              </a:r>
              <a:r>
                <a:rPr lang="en-US" dirty="0" err="1" smtClean="0">
                  <a:solidFill>
                    <a:schemeClr val="tx2">
                      <a:alpha val="99000"/>
                    </a:schemeClr>
                  </a:solidFill>
                  <a:latin typeface="Segoe WP SemiLight"/>
                  <a:cs typeface="Segoe WP SemiLight"/>
                </a:rPr>
                <a:t>estilo</a:t>
              </a:r>
              <a:r>
                <a:rPr lang="en-US" dirty="0" smtClean="0">
                  <a:solidFill>
                    <a:schemeClr val="tx2">
                      <a:alpha val="99000"/>
                    </a:schemeClr>
                  </a:solidFill>
                  <a:latin typeface="Segoe WP SemiLight"/>
                  <a:cs typeface="Segoe WP SemiLight"/>
                </a:rPr>
                <a:t> visual Windows Phone</a:t>
              </a:r>
              <a:endParaRPr lang="en-US" dirty="0">
                <a:solidFill>
                  <a:schemeClr val="tx2">
                    <a:alpha val="99000"/>
                  </a:schemeClr>
                </a:solidFill>
                <a:latin typeface="Segoe WP SemiLight"/>
                <a:cs typeface="Segoe WP SemiLight"/>
              </a:endParaRPr>
            </a:p>
          </p:txBody>
        </p:sp>
        <p:sp>
          <p:nvSpPr>
            <p:cNvPr id="20" name="Rectangle 19"/>
            <p:cNvSpPr/>
            <p:nvPr/>
          </p:nvSpPr>
          <p:spPr bwMode="auto">
            <a:xfrm>
              <a:off x="5403272" y="4713424"/>
              <a:ext cx="6363116" cy="615553"/>
            </a:xfrm>
            <a:prstGeom prst="rect">
              <a:avLst/>
            </a:prstGeom>
            <a:solidFill>
              <a:schemeClr val="accent5"/>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25" name="Rectangle 24"/>
            <p:cNvSpPr/>
            <p:nvPr/>
          </p:nvSpPr>
          <p:spPr>
            <a:xfrm>
              <a:off x="5628904" y="4660920"/>
              <a:ext cx="5923648" cy="714041"/>
            </a:xfrm>
            <a:prstGeom prst="rect">
              <a:avLst/>
            </a:prstGeom>
          </p:spPr>
          <p:txBody>
            <a:bodyPr wrap="square">
              <a:spAutoFit/>
            </a:bodyPr>
            <a:lstStyle/>
            <a:p>
              <a:pPr>
                <a:lnSpc>
                  <a:spcPct val="90000"/>
                </a:lnSpc>
                <a:spcBef>
                  <a:spcPct val="20000"/>
                </a:spcBef>
                <a:buSzPct val="105000"/>
              </a:pPr>
              <a:r>
                <a:rPr lang="en-US" sz="1600" dirty="0" err="1" smtClean="0">
                  <a:solidFill>
                    <a:schemeClr val="tx2">
                      <a:alpha val="99000"/>
                    </a:schemeClr>
                  </a:solidFill>
                  <a:latin typeface="Segoe WP SemiLight"/>
                  <a:cs typeface="Segoe WP SemiLight"/>
                </a:rPr>
                <a:t>Suelen</a:t>
              </a:r>
              <a:r>
                <a:rPr lang="en-US" sz="1600" dirty="0" smtClean="0">
                  <a:solidFill>
                    <a:schemeClr val="tx2">
                      <a:alpha val="99000"/>
                    </a:schemeClr>
                  </a:solidFill>
                  <a:latin typeface="Segoe WP SemiLight"/>
                  <a:cs typeface="Segoe WP SemiLight"/>
                </a:rPr>
                <a:t> </a:t>
              </a:r>
              <a:r>
                <a:rPr lang="en-US" sz="1600" dirty="0" err="1" smtClean="0">
                  <a:solidFill>
                    <a:schemeClr val="tx2">
                      <a:alpha val="99000"/>
                    </a:schemeClr>
                  </a:solidFill>
                  <a:latin typeface="Segoe WP SemiLight"/>
                  <a:cs typeface="Segoe WP SemiLight"/>
                </a:rPr>
                <a:t>llegar</a:t>
              </a:r>
              <a:r>
                <a:rPr lang="en-US" sz="1600" dirty="0" smtClean="0">
                  <a:solidFill>
                    <a:schemeClr val="tx2">
                      <a:alpha val="99000"/>
                    </a:schemeClr>
                  </a:solidFill>
                  <a:latin typeface="Segoe WP SemiLight"/>
                  <a:cs typeface="Segoe WP SemiLight"/>
                </a:rPr>
                <a:t> al top </a:t>
              </a:r>
              <a:r>
                <a:rPr lang="en-US" sz="1600" dirty="0" err="1" smtClean="0">
                  <a:solidFill>
                    <a:schemeClr val="tx2">
                      <a:alpha val="99000"/>
                    </a:schemeClr>
                  </a:solidFill>
                  <a:latin typeface="Segoe WP SemiLight"/>
                  <a:cs typeface="Segoe WP SemiLight"/>
                </a:rPr>
                <a:t>normalmente</a:t>
              </a:r>
              <a:r>
                <a:rPr lang="en-US" sz="1600" dirty="0" smtClean="0">
                  <a:solidFill>
                    <a:schemeClr val="tx2">
                      <a:alpha val="99000"/>
                    </a:schemeClr>
                  </a:solidFill>
                  <a:latin typeface="Segoe WP SemiLight"/>
                  <a:cs typeface="Segoe WP SemiLight"/>
                </a:rPr>
                <a:t> App </a:t>
              </a:r>
              <a:r>
                <a:rPr lang="en-US" sz="1600" dirty="0" err="1" smtClean="0">
                  <a:solidFill>
                    <a:schemeClr val="tx2">
                      <a:alpha val="99000"/>
                    </a:schemeClr>
                  </a:solidFill>
                  <a:latin typeface="Segoe WP SemiLight"/>
                  <a:cs typeface="Segoe WP SemiLight"/>
                </a:rPr>
                <a:t>que</a:t>
              </a:r>
              <a:r>
                <a:rPr lang="en-US" sz="1600" dirty="0" smtClean="0">
                  <a:solidFill>
                    <a:schemeClr val="tx2">
                      <a:alpha val="99000"/>
                    </a:schemeClr>
                  </a:solidFill>
                  <a:latin typeface="Segoe WP SemiLight"/>
                  <a:cs typeface="Segoe WP SemiLight"/>
                </a:rPr>
                <a:t> lo </a:t>
              </a:r>
              <a:r>
                <a:rPr lang="en-US" sz="1600" dirty="0" err="1" smtClean="0">
                  <a:solidFill>
                    <a:schemeClr val="tx2">
                      <a:alpha val="99000"/>
                    </a:schemeClr>
                  </a:solidFill>
                  <a:latin typeface="Segoe WP SemiLight"/>
                  <a:cs typeface="Segoe WP SemiLight"/>
                </a:rPr>
                <a:t>hacen</a:t>
              </a:r>
              <a:r>
                <a:rPr lang="en-US" sz="1600" dirty="0" smtClean="0">
                  <a:solidFill>
                    <a:schemeClr val="tx2">
                      <a:alpha val="99000"/>
                    </a:schemeClr>
                  </a:solidFill>
                  <a:latin typeface="Segoe WP SemiLight"/>
                  <a:cs typeface="Segoe WP SemiLight"/>
                </a:rPr>
                <a:t>.</a:t>
              </a:r>
              <a:endParaRPr lang="en-US" sz="1600" dirty="0">
                <a:solidFill>
                  <a:schemeClr val="tx2">
                    <a:alpha val="99000"/>
                  </a:schemeClr>
                </a:solidFill>
                <a:latin typeface="Segoe WP SemiLight"/>
                <a:cs typeface="Segoe WP SemiLight"/>
              </a:endParaRPr>
            </a:p>
          </p:txBody>
        </p:sp>
      </p:grpSp>
    </p:spTree>
    <p:extLst>
      <p:ext uri="{BB962C8B-B14F-4D97-AF65-F5344CB8AC3E}">
        <p14:creationId xmlns:p14="http://schemas.microsoft.com/office/powerpoint/2010/main" val="146861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a:t>
            </a:r>
            <a:r>
              <a:rPr lang="en-US" dirty="0" err="1"/>
              <a:t>Consejos</a:t>
            </a:r>
            <a:r>
              <a:rPr lang="en-US" dirty="0"/>
              <a:t> </a:t>
            </a:r>
            <a:r>
              <a:rPr lang="en-US" dirty="0" err="1"/>
              <a:t>para</a:t>
            </a:r>
            <a:r>
              <a:rPr lang="en-US" dirty="0"/>
              <a:t> </a:t>
            </a:r>
            <a:r>
              <a:rPr lang="en-US" dirty="0" err="1"/>
              <a:t>ganar</a:t>
            </a:r>
            <a:r>
              <a:rPr lang="en-US" dirty="0"/>
              <a:t> </a:t>
            </a:r>
            <a:r>
              <a:rPr lang="en-US" dirty="0" err="1"/>
              <a:t>más</a:t>
            </a:r>
            <a:r>
              <a:rPr lang="en-US" dirty="0"/>
              <a:t> </a:t>
            </a:r>
            <a:r>
              <a:rPr lang="en-US" dirty="0" err="1"/>
              <a:t>dinero</a:t>
            </a:r>
            <a:r>
              <a:rPr lang="en-US" dirty="0"/>
              <a:t> (</a:t>
            </a:r>
            <a:r>
              <a:rPr lang="en-US" dirty="0" smtClean="0"/>
              <a:t>2/2)</a:t>
            </a:r>
            <a:endParaRPr lang="en-US" dirty="0"/>
          </a:p>
        </p:txBody>
      </p:sp>
      <p:grpSp>
        <p:nvGrpSpPr>
          <p:cNvPr id="27" name="Group 26"/>
          <p:cNvGrpSpPr/>
          <p:nvPr/>
        </p:nvGrpSpPr>
        <p:grpSpPr>
          <a:xfrm>
            <a:off x="390526" y="1028648"/>
            <a:ext cx="8443889" cy="461665"/>
            <a:chOff x="507869" y="1375674"/>
            <a:chExt cx="11258519" cy="615554"/>
          </a:xfrm>
        </p:grpSpPr>
        <p:sp>
          <p:nvSpPr>
            <p:cNvPr id="3" name="Rectangle 2"/>
            <p:cNvSpPr/>
            <p:nvPr/>
          </p:nvSpPr>
          <p:spPr bwMode="auto">
            <a:xfrm>
              <a:off x="507869" y="1375674"/>
              <a:ext cx="4277255" cy="615554"/>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3"/>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8" name="Rectangle 7"/>
            <p:cNvSpPr/>
            <p:nvPr/>
          </p:nvSpPr>
          <p:spPr>
            <a:xfrm>
              <a:off x="667870" y="1483347"/>
              <a:ext cx="4854156" cy="461666"/>
            </a:xfrm>
            <a:prstGeom prst="rect">
              <a:avLst/>
            </a:prstGeom>
          </p:spPr>
          <p:txBody>
            <a:bodyPr wrap="square">
              <a:spAutoFit/>
            </a:bodyPr>
            <a:lstStyle/>
            <a:p>
              <a:pPr lvl="0">
                <a:lnSpc>
                  <a:spcPct val="90000"/>
                </a:lnSpc>
                <a:spcBef>
                  <a:spcPct val="20000"/>
                </a:spcBef>
                <a:buSzPct val="105000"/>
              </a:pPr>
              <a:r>
                <a:rPr lang="en-US" dirty="0">
                  <a:solidFill>
                    <a:schemeClr val="tx2">
                      <a:alpha val="99000"/>
                    </a:schemeClr>
                  </a:solidFill>
                  <a:latin typeface="Segoe WP SemiLight"/>
                  <a:cs typeface="Segoe WP SemiLight"/>
                </a:rPr>
                <a:t>6.  </a:t>
              </a:r>
              <a:r>
                <a:rPr lang="en-US" dirty="0" err="1" smtClean="0">
                  <a:solidFill>
                    <a:schemeClr val="tx2">
                      <a:alpha val="99000"/>
                    </a:schemeClr>
                  </a:solidFill>
                  <a:latin typeface="Segoe WP SemiLight"/>
                  <a:cs typeface="Segoe WP SemiLight"/>
                </a:rPr>
                <a:t>Publica</a:t>
              </a:r>
              <a:r>
                <a:rPr lang="en-US" dirty="0" smtClean="0">
                  <a:solidFill>
                    <a:schemeClr val="tx2">
                      <a:alpha val="99000"/>
                    </a:schemeClr>
                  </a:solidFill>
                  <a:latin typeface="Segoe WP SemiLight"/>
                  <a:cs typeface="Segoe WP SemiLight"/>
                </a:rPr>
                <a:t> </a:t>
              </a:r>
              <a:r>
                <a:rPr lang="en-US" dirty="0" err="1" smtClean="0">
                  <a:solidFill>
                    <a:schemeClr val="tx2">
                      <a:alpha val="99000"/>
                    </a:schemeClr>
                  </a:solidFill>
                  <a:latin typeface="Segoe WP SemiLight"/>
                  <a:cs typeface="Segoe WP SemiLight"/>
                </a:rPr>
                <a:t>Globalmente</a:t>
              </a:r>
              <a:endParaRPr lang="en-US" dirty="0">
                <a:solidFill>
                  <a:schemeClr val="tx2">
                    <a:alpha val="99000"/>
                  </a:schemeClr>
                </a:solidFill>
                <a:latin typeface="Segoe WP SemiLight"/>
                <a:cs typeface="Segoe WP SemiLight"/>
              </a:endParaRPr>
            </a:p>
          </p:txBody>
        </p:sp>
        <p:sp>
          <p:nvSpPr>
            <p:cNvPr id="16" name="Rectangle 15"/>
            <p:cNvSpPr/>
            <p:nvPr/>
          </p:nvSpPr>
          <p:spPr bwMode="auto">
            <a:xfrm>
              <a:off x="5403273" y="1377747"/>
              <a:ext cx="6363115" cy="572464"/>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lvl="0">
                <a:lnSpc>
                  <a:spcPct val="90000"/>
                </a:lnSpc>
                <a:spcBef>
                  <a:spcPct val="20000"/>
                </a:spcBef>
                <a:buSzPct val="90000"/>
              </a:pPr>
              <a:r>
                <a:rPr lang="en-US" sz="1600" dirty="0">
                  <a:gradFill>
                    <a:gsLst>
                      <a:gs pos="0">
                        <a:schemeClr val="tx1"/>
                      </a:gs>
                      <a:gs pos="100000">
                        <a:schemeClr val="tx1"/>
                      </a:gs>
                    </a:gsLst>
                    <a:lin ang="5400000" scaled="0"/>
                  </a:gradFill>
                  <a:latin typeface="Segoe WP SemiLight"/>
                  <a:cs typeface="Segoe WP SemiLight"/>
                </a:rPr>
                <a:t>  </a:t>
              </a:r>
              <a:r>
                <a:rPr lang="en-US" sz="1600" dirty="0" err="1" smtClean="0">
                  <a:solidFill>
                    <a:schemeClr val="tx2"/>
                  </a:solidFill>
                  <a:latin typeface="Segoe WP SemiLight"/>
                  <a:cs typeface="Segoe WP SemiLight"/>
                </a:rPr>
                <a:t>Crecimiento</a:t>
              </a:r>
              <a:r>
                <a:rPr lang="en-US" sz="1600" dirty="0" smtClean="0">
                  <a:solidFill>
                    <a:schemeClr val="tx2"/>
                  </a:solidFill>
                  <a:latin typeface="Segoe WP SemiLight"/>
                  <a:cs typeface="Segoe WP SemiLight"/>
                </a:rPr>
                <a:t> </a:t>
              </a:r>
              <a:r>
                <a:rPr lang="en-US" sz="1600" dirty="0" err="1" smtClean="0">
                  <a:solidFill>
                    <a:schemeClr val="tx2"/>
                  </a:solidFill>
                  <a:latin typeface="Segoe WP SemiLight"/>
                  <a:cs typeface="Segoe WP SemiLight"/>
                </a:rPr>
                <a:t>muy</a:t>
              </a:r>
              <a:r>
                <a:rPr lang="en-US" sz="1600" dirty="0" smtClean="0">
                  <a:solidFill>
                    <a:schemeClr val="tx2"/>
                  </a:solidFill>
                  <a:latin typeface="Segoe WP SemiLight"/>
                  <a:cs typeface="Segoe WP SemiLight"/>
                </a:rPr>
                <a:t> </a:t>
              </a:r>
              <a:r>
                <a:rPr lang="en-US" sz="1600" dirty="0" err="1" smtClean="0">
                  <a:solidFill>
                    <a:schemeClr val="tx2"/>
                  </a:solidFill>
                  <a:latin typeface="Segoe WP SemiLight"/>
                  <a:cs typeface="Segoe WP SemiLight"/>
                </a:rPr>
                <a:t>rápido</a:t>
              </a:r>
              <a:r>
                <a:rPr lang="en-US" sz="1600" dirty="0" smtClean="0">
                  <a:solidFill>
                    <a:schemeClr val="tx2"/>
                  </a:solidFill>
                  <a:latin typeface="Segoe WP SemiLight"/>
                  <a:cs typeface="Segoe WP SemiLight"/>
                </a:rPr>
                <a:t> en </a:t>
              </a:r>
              <a:r>
                <a:rPr lang="en-US" sz="1600" dirty="0" err="1" smtClean="0">
                  <a:solidFill>
                    <a:schemeClr val="tx2"/>
                  </a:solidFill>
                  <a:latin typeface="Segoe WP SemiLight"/>
                  <a:cs typeface="Segoe WP SemiLight"/>
                </a:rPr>
                <a:t>nuevos</a:t>
              </a:r>
              <a:r>
                <a:rPr lang="en-US" sz="1600" dirty="0" smtClean="0">
                  <a:solidFill>
                    <a:schemeClr val="tx2"/>
                  </a:solidFill>
                  <a:latin typeface="Segoe WP SemiLight"/>
                  <a:cs typeface="Segoe WP SemiLight"/>
                </a:rPr>
                <a:t> </a:t>
              </a:r>
              <a:r>
                <a:rPr lang="en-US" sz="1600" dirty="0" err="1" smtClean="0">
                  <a:solidFill>
                    <a:schemeClr val="tx2"/>
                  </a:solidFill>
                  <a:latin typeface="Segoe WP SemiLight"/>
                  <a:cs typeface="Segoe WP SemiLight"/>
                </a:rPr>
                <a:t>mercados</a:t>
              </a:r>
              <a:endParaRPr lang="en-US" sz="1600" dirty="0">
                <a:solidFill>
                  <a:schemeClr val="tx2"/>
                </a:solidFill>
                <a:latin typeface="Segoe WP SemiLight"/>
                <a:cs typeface="Segoe WP SemiLight"/>
              </a:endParaRPr>
            </a:p>
          </p:txBody>
        </p:sp>
        <p:sp>
          <p:nvSpPr>
            <p:cNvPr id="21" name="Rectangle 20"/>
            <p:cNvSpPr/>
            <p:nvPr/>
          </p:nvSpPr>
          <p:spPr>
            <a:xfrm>
              <a:off x="5628904" y="1483347"/>
              <a:ext cx="5926855" cy="461666"/>
            </a:xfrm>
            <a:prstGeom prst="rect">
              <a:avLst/>
            </a:prstGeom>
          </p:spPr>
          <p:txBody>
            <a:bodyPr wrap="square">
              <a:spAutoFit/>
            </a:bodyPr>
            <a:lstStyle/>
            <a:p>
              <a:pPr lvl="0">
                <a:lnSpc>
                  <a:spcPct val="90000"/>
                </a:lnSpc>
                <a:spcBef>
                  <a:spcPct val="20000"/>
                </a:spcBef>
                <a:buSzPct val="105000"/>
              </a:pPr>
              <a:endParaRPr lang="en-US" dirty="0">
                <a:solidFill>
                  <a:schemeClr val="tx1">
                    <a:alpha val="99000"/>
                  </a:schemeClr>
                </a:solidFill>
                <a:latin typeface="Segoe WP SemiLight"/>
                <a:cs typeface="Segoe WP SemiLight"/>
              </a:endParaRPr>
            </a:p>
          </p:txBody>
        </p:sp>
      </p:grpSp>
      <p:grpSp>
        <p:nvGrpSpPr>
          <p:cNvPr id="28" name="Group 27"/>
          <p:cNvGrpSpPr/>
          <p:nvPr/>
        </p:nvGrpSpPr>
        <p:grpSpPr>
          <a:xfrm>
            <a:off x="373660" y="1659894"/>
            <a:ext cx="8452322" cy="463222"/>
            <a:chOff x="496626" y="2213193"/>
            <a:chExt cx="11269761" cy="617630"/>
          </a:xfrm>
        </p:grpSpPr>
        <p:sp>
          <p:nvSpPr>
            <p:cNvPr id="4" name="Rectangle 3"/>
            <p:cNvSpPr/>
            <p:nvPr/>
          </p:nvSpPr>
          <p:spPr bwMode="auto">
            <a:xfrm>
              <a:off x="496626" y="2213193"/>
              <a:ext cx="4277254" cy="615554"/>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9" name="Rectangle 8"/>
            <p:cNvSpPr/>
            <p:nvPr/>
          </p:nvSpPr>
          <p:spPr>
            <a:xfrm>
              <a:off x="667870" y="2320866"/>
              <a:ext cx="4854157" cy="461666"/>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7.  </a:t>
              </a:r>
              <a:r>
                <a:rPr lang="en-US" dirty="0" err="1" smtClean="0">
                  <a:solidFill>
                    <a:schemeClr val="tx2">
                      <a:alpha val="99000"/>
                    </a:schemeClr>
                  </a:solidFill>
                  <a:latin typeface="Segoe WP SemiLight"/>
                  <a:cs typeface="Segoe WP SemiLight"/>
                </a:rPr>
                <a:t>Localiza</a:t>
              </a:r>
              <a:r>
                <a:rPr lang="en-US" dirty="0" smtClean="0">
                  <a:solidFill>
                    <a:schemeClr val="tx2">
                      <a:alpha val="99000"/>
                    </a:schemeClr>
                  </a:solidFill>
                  <a:latin typeface="Segoe WP SemiLight"/>
                  <a:cs typeface="Segoe WP SemiLight"/>
                </a:rPr>
                <a:t> con </a:t>
              </a:r>
              <a:r>
                <a:rPr lang="en-US" dirty="0" err="1" smtClean="0">
                  <a:solidFill>
                    <a:schemeClr val="tx2">
                      <a:alpha val="99000"/>
                    </a:schemeClr>
                  </a:solidFill>
                  <a:latin typeface="Segoe WP SemiLight"/>
                  <a:cs typeface="Segoe WP SemiLight"/>
                </a:rPr>
                <a:t>inteligencia</a:t>
              </a:r>
              <a:endParaRPr lang="en-US" dirty="0">
                <a:solidFill>
                  <a:schemeClr val="tx2">
                    <a:alpha val="99000"/>
                  </a:schemeClr>
                </a:solidFill>
                <a:latin typeface="Segoe WP SemiLight"/>
                <a:cs typeface="Segoe WP SemiLight"/>
              </a:endParaRPr>
            </a:p>
          </p:txBody>
        </p:sp>
        <p:sp>
          <p:nvSpPr>
            <p:cNvPr id="17" name="Rectangle 16"/>
            <p:cNvSpPr/>
            <p:nvPr/>
          </p:nvSpPr>
          <p:spPr bwMode="auto">
            <a:xfrm>
              <a:off x="5403272" y="2215269"/>
              <a:ext cx="6363115" cy="615554"/>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22" name="Rectangle 21"/>
            <p:cNvSpPr/>
            <p:nvPr/>
          </p:nvSpPr>
          <p:spPr>
            <a:xfrm>
              <a:off x="5628904" y="2342642"/>
              <a:ext cx="5923648" cy="461666"/>
            </a:xfrm>
            <a:prstGeom prst="rect">
              <a:avLst/>
            </a:prstGeom>
          </p:spPr>
          <p:txBody>
            <a:bodyPr wrap="square">
              <a:spAutoFit/>
            </a:bodyPr>
            <a:lstStyle/>
            <a:p>
              <a:pPr>
                <a:lnSpc>
                  <a:spcPct val="90000"/>
                </a:lnSpc>
                <a:spcBef>
                  <a:spcPct val="20000"/>
                </a:spcBef>
                <a:buSzPct val="105000"/>
              </a:pPr>
              <a:r>
                <a:rPr lang="en-US" dirty="0" err="1" smtClean="0">
                  <a:solidFill>
                    <a:schemeClr val="tx2">
                      <a:alpha val="99000"/>
                    </a:schemeClr>
                  </a:solidFill>
                  <a:latin typeface="Segoe WP SemiLight"/>
                  <a:cs typeface="Segoe WP SemiLight"/>
                </a:rPr>
                <a:t>Idioma</a:t>
              </a:r>
              <a:r>
                <a:rPr lang="en-US" dirty="0" smtClean="0">
                  <a:solidFill>
                    <a:schemeClr val="tx2">
                      <a:alpha val="99000"/>
                    </a:schemeClr>
                  </a:solidFill>
                  <a:latin typeface="Segoe WP SemiLight"/>
                  <a:cs typeface="Segoe WP SemiLight"/>
                </a:rPr>
                <a:t>, </a:t>
              </a:r>
              <a:r>
                <a:rPr lang="en-US" dirty="0" err="1" smtClean="0">
                  <a:solidFill>
                    <a:schemeClr val="tx2">
                      <a:alpha val="99000"/>
                    </a:schemeClr>
                  </a:solidFill>
                  <a:latin typeface="Segoe WP SemiLight"/>
                  <a:cs typeface="Segoe WP SemiLight"/>
                </a:rPr>
                <a:t>monedas</a:t>
              </a:r>
              <a:r>
                <a:rPr lang="en-US" dirty="0" smtClean="0">
                  <a:solidFill>
                    <a:schemeClr val="tx2">
                      <a:alpha val="99000"/>
                    </a:schemeClr>
                  </a:solidFill>
                  <a:latin typeface="Segoe WP SemiLight"/>
                  <a:cs typeface="Segoe WP SemiLight"/>
                </a:rPr>
                <a:t>, </a:t>
              </a:r>
              <a:r>
                <a:rPr lang="en-US" dirty="0" err="1" smtClean="0">
                  <a:solidFill>
                    <a:schemeClr val="tx2">
                      <a:alpha val="99000"/>
                    </a:schemeClr>
                  </a:solidFill>
                  <a:latin typeface="Segoe WP SemiLight"/>
                  <a:cs typeface="Segoe WP SemiLight"/>
                </a:rPr>
                <a:t>símbolos</a:t>
              </a:r>
              <a:r>
                <a:rPr lang="en-US" dirty="0" smtClean="0">
                  <a:solidFill>
                    <a:schemeClr val="tx2">
                      <a:alpha val="99000"/>
                    </a:schemeClr>
                  </a:solidFill>
                  <a:latin typeface="Segoe WP SemiLight"/>
                  <a:cs typeface="Segoe WP SemiLight"/>
                </a:rPr>
                <a:t>…</a:t>
              </a:r>
              <a:endParaRPr lang="en-US" dirty="0">
                <a:solidFill>
                  <a:schemeClr val="tx2">
                    <a:alpha val="99000"/>
                  </a:schemeClr>
                </a:solidFill>
                <a:latin typeface="Segoe WP SemiLight"/>
                <a:cs typeface="Segoe WP SemiLight"/>
              </a:endParaRPr>
            </a:p>
          </p:txBody>
        </p:sp>
      </p:grpSp>
      <p:grpSp>
        <p:nvGrpSpPr>
          <p:cNvPr id="29" name="Group 28"/>
          <p:cNvGrpSpPr/>
          <p:nvPr/>
        </p:nvGrpSpPr>
        <p:grpSpPr>
          <a:xfrm>
            <a:off x="373660" y="2284436"/>
            <a:ext cx="8452322" cy="463220"/>
            <a:chOff x="496626" y="3045912"/>
            <a:chExt cx="11269762" cy="617627"/>
          </a:xfrm>
        </p:grpSpPr>
        <p:sp>
          <p:nvSpPr>
            <p:cNvPr id="5" name="Rectangle 4"/>
            <p:cNvSpPr/>
            <p:nvPr/>
          </p:nvSpPr>
          <p:spPr bwMode="auto">
            <a:xfrm>
              <a:off x="496626" y="3045912"/>
              <a:ext cx="4277254" cy="615554"/>
            </a:xfrm>
            <a:prstGeom prst="rect">
              <a:avLst/>
            </a:prstGeom>
            <a:solidFill>
              <a:schemeClr val="accent3"/>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10" name="Rectangle 9"/>
            <p:cNvSpPr/>
            <p:nvPr/>
          </p:nvSpPr>
          <p:spPr>
            <a:xfrm>
              <a:off x="667870" y="3153585"/>
              <a:ext cx="4854156" cy="461666"/>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8.  </a:t>
              </a:r>
              <a:r>
                <a:rPr lang="en-US" dirty="0" err="1" smtClean="0">
                  <a:solidFill>
                    <a:schemeClr val="tx2">
                      <a:alpha val="99000"/>
                    </a:schemeClr>
                  </a:solidFill>
                  <a:latin typeface="Segoe WP SemiLight"/>
                  <a:cs typeface="Segoe WP SemiLight"/>
                </a:rPr>
                <a:t>Tamaño</a:t>
              </a:r>
              <a:r>
                <a:rPr lang="en-US" dirty="0" smtClean="0">
                  <a:solidFill>
                    <a:schemeClr val="tx2">
                      <a:alpha val="99000"/>
                    </a:schemeClr>
                  </a:solidFill>
                  <a:latin typeface="Segoe WP SemiLight"/>
                  <a:cs typeface="Segoe WP SemiLight"/>
                </a:rPr>
                <a:t> </a:t>
              </a:r>
              <a:r>
                <a:rPr lang="en-US" dirty="0" err="1" smtClean="0">
                  <a:solidFill>
                    <a:schemeClr val="tx2">
                      <a:alpha val="99000"/>
                    </a:schemeClr>
                  </a:solidFill>
                  <a:latin typeface="Segoe WP SemiLight"/>
                  <a:cs typeface="Segoe WP SemiLight"/>
                </a:rPr>
                <a:t>correcto</a:t>
              </a:r>
              <a:endParaRPr lang="en-US" dirty="0">
                <a:solidFill>
                  <a:schemeClr val="tx2">
                    <a:alpha val="99000"/>
                  </a:schemeClr>
                </a:solidFill>
                <a:latin typeface="Segoe WP SemiLight"/>
                <a:cs typeface="Segoe WP SemiLight"/>
              </a:endParaRPr>
            </a:p>
          </p:txBody>
        </p:sp>
        <p:sp>
          <p:nvSpPr>
            <p:cNvPr id="18" name="Rectangle 17"/>
            <p:cNvSpPr/>
            <p:nvPr/>
          </p:nvSpPr>
          <p:spPr bwMode="auto">
            <a:xfrm>
              <a:off x="5403272" y="3047985"/>
              <a:ext cx="6363116" cy="615554"/>
            </a:xfrm>
            <a:prstGeom prst="rect">
              <a:avLst/>
            </a:prstGeom>
            <a:solidFill>
              <a:schemeClr val="accent3"/>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23" name="Rectangle 22"/>
            <p:cNvSpPr/>
            <p:nvPr/>
          </p:nvSpPr>
          <p:spPr>
            <a:xfrm>
              <a:off x="5628904" y="3175361"/>
              <a:ext cx="5923648" cy="386431"/>
            </a:xfrm>
            <a:prstGeom prst="rect">
              <a:avLst/>
            </a:prstGeom>
          </p:spPr>
          <p:txBody>
            <a:bodyPr wrap="square">
              <a:spAutoFit/>
            </a:bodyPr>
            <a:lstStyle/>
            <a:p>
              <a:pPr>
                <a:lnSpc>
                  <a:spcPct val="90000"/>
                </a:lnSpc>
                <a:spcBef>
                  <a:spcPct val="20000"/>
                </a:spcBef>
                <a:buSzPct val="105000"/>
              </a:pPr>
              <a:r>
                <a:rPr lang="en-US" sz="1400" dirty="0" smtClean="0">
                  <a:solidFill>
                    <a:schemeClr val="tx2">
                      <a:alpha val="99000"/>
                    </a:schemeClr>
                  </a:solidFill>
                  <a:latin typeface="Segoe WP SemiLight"/>
                  <a:cs typeface="Segoe WP SemiLight"/>
                </a:rPr>
                <a:t>Las Apps &lt;90 </a:t>
              </a:r>
              <a:r>
                <a:rPr lang="en-US" sz="1400" dirty="0">
                  <a:solidFill>
                    <a:schemeClr val="tx2">
                      <a:alpha val="99000"/>
                    </a:schemeClr>
                  </a:solidFill>
                  <a:latin typeface="Segoe WP SemiLight"/>
                  <a:cs typeface="Segoe WP SemiLight"/>
                </a:rPr>
                <a:t>MB </a:t>
              </a:r>
              <a:r>
                <a:rPr lang="en-US" sz="1400" dirty="0" err="1" smtClean="0">
                  <a:solidFill>
                    <a:schemeClr val="tx2">
                      <a:alpha val="99000"/>
                    </a:schemeClr>
                  </a:solidFill>
                  <a:latin typeface="Segoe WP SemiLight"/>
                  <a:cs typeface="Segoe WP SemiLight"/>
                </a:rPr>
                <a:t>funcionan</a:t>
              </a:r>
              <a:r>
                <a:rPr lang="en-US" sz="1400" dirty="0" smtClean="0">
                  <a:solidFill>
                    <a:schemeClr val="tx2">
                      <a:alpha val="99000"/>
                    </a:schemeClr>
                  </a:solidFill>
                  <a:latin typeface="Segoe WP SemiLight"/>
                  <a:cs typeface="Segoe WP SemiLight"/>
                </a:rPr>
                <a:t> en </a:t>
              </a:r>
              <a:r>
                <a:rPr lang="en-US" sz="1400" dirty="0" err="1" smtClean="0">
                  <a:solidFill>
                    <a:schemeClr val="tx2">
                      <a:alpha val="99000"/>
                    </a:schemeClr>
                  </a:solidFill>
                  <a:latin typeface="Segoe WP SemiLight"/>
                  <a:cs typeface="Segoe WP SemiLight"/>
                </a:rPr>
                <a:t>todos</a:t>
              </a:r>
              <a:r>
                <a:rPr lang="en-US" sz="1400" dirty="0" smtClean="0">
                  <a:solidFill>
                    <a:schemeClr val="tx2">
                      <a:alpha val="99000"/>
                    </a:schemeClr>
                  </a:solidFill>
                  <a:latin typeface="Segoe WP SemiLight"/>
                  <a:cs typeface="Segoe WP SemiLight"/>
                </a:rPr>
                <a:t> los </a:t>
              </a:r>
              <a:r>
                <a:rPr lang="en-US" sz="1400" dirty="0" err="1" smtClean="0">
                  <a:solidFill>
                    <a:schemeClr val="tx2">
                      <a:alpha val="99000"/>
                    </a:schemeClr>
                  </a:solidFill>
                  <a:latin typeface="Segoe WP SemiLight"/>
                  <a:cs typeface="Segoe WP SemiLight"/>
                </a:rPr>
                <a:t>dispositivos</a:t>
              </a:r>
              <a:endParaRPr lang="en-US" sz="1400" dirty="0">
                <a:solidFill>
                  <a:schemeClr val="tx2">
                    <a:alpha val="99000"/>
                  </a:schemeClr>
                </a:solidFill>
                <a:latin typeface="Segoe WP SemiLight"/>
                <a:cs typeface="Segoe WP SemiLight"/>
              </a:endParaRPr>
            </a:p>
          </p:txBody>
        </p:sp>
      </p:grpSp>
      <p:grpSp>
        <p:nvGrpSpPr>
          <p:cNvPr id="30" name="Group 29"/>
          <p:cNvGrpSpPr/>
          <p:nvPr/>
        </p:nvGrpSpPr>
        <p:grpSpPr>
          <a:xfrm>
            <a:off x="373660" y="2908975"/>
            <a:ext cx="8452322" cy="463220"/>
            <a:chOff x="496626" y="3878631"/>
            <a:chExt cx="11269762" cy="617627"/>
          </a:xfrm>
        </p:grpSpPr>
        <p:sp>
          <p:nvSpPr>
            <p:cNvPr id="6" name="Rectangle 5"/>
            <p:cNvSpPr/>
            <p:nvPr/>
          </p:nvSpPr>
          <p:spPr bwMode="auto">
            <a:xfrm>
              <a:off x="496626" y="3878631"/>
              <a:ext cx="4277254" cy="615554"/>
            </a:xfrm>
            <a:prstGeom prst="rect">
              <a:avLst/>
            </a:prstGeom>
            <a:solidFill>
              <a:schemeClr val="accent6"/>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11" name="Rectangle 10"/>
            <p:cNvSpPr/>
            <p:nvPr/>
          </p:nvSpPr>
          <p:spPr>
            <a:xfrm>
              <a:off x="667870" y="3986304"/>
              <a:ext cx="4854156" cy="461666"/>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9.  </a:t>
              </a:r>
              <a:r>
                <a:rPr lang="en-US" dirty="0" err="1" smtClean="0">
                  <a:solidFill>
                    <a:schemeClr val="tx2">
                      <a:alpha val="99000"/>
                    </a:schemeClr>
                  </a:solidFill>
                  <a:latin typeface="Segoe WP SemiLight"/>
                  <a:cs typeface="Segoe WP SemiLight"/>
                </a:rPr>
                <a:t>Atiende</a:t>
              </a:r>
              <a:r>
                <a:rPr lang="en-US" dirty="0" smtClean="0">
                  <a:solidFill>
                    <a:schemeClr val="tx2">
                      <a:alpha val="99000"/>
                    </a:schemeClr>
                  </a:solidFill>
                  <a:latin typeface="Segoe WP SemiLight"/>
                  <a:cs typeface="Segoe WP SemiLight"/>
                </a:rPr>
                <a:t> el Feedback </a:t>
              </a:r>
              <a:endParaRPr lang="en-US" dirty="0">
                <a:solidFill>
                  <a:schemeClr val="tx2">
                    <a:alpha val="99000"/>
                  </a:schemeClr>
                </a:solidFill>
                <a:latin typeface="Segoe WP SemiLight"/>
                <a:cs typeface="Segoe WP SemiLight"/>
              </a:endParaRPr>
            </a:p>
          </p:txBody>
        </p:sp>
        <p:sp>
          <p:nvSpPr>
            <p:cNvPr id="19" name="Rectangle 18"/>
            <p:cNvSpPr/>
            <p:nvPr/>
          </p:nvSpPr>
          <p:spPr bwMode="auto">
            <a:xfrm>
              <a:off x="5403272" y="3880704"/>
              <a:ext cx="6363116" cy="615554"/>
            </a:xfrm>
            <a:prstGeom prst="rect">
              <a:avLst/>
            </a:prstGeom>
            <a:solidFill>
              <a:schemeClr val="accent6"/>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24" name="Rectangle 23"/>
            <p:cNvSpPr/>
            <p:nvPr/>
          </p:nvSpPr>
          <p:spPr>
            <a:xfrm>
              <a:off x="5628904" y="4008080"/>
              <a:ext cx="5923648" cy="424048"/>
            </a:xfrm>
            <a:prstGeom prst="rect">
              <a:avLst/>
            </a:prstGeom>
          </p:spPr>
          <p:txBody>
            <a:bodyPr wrap="square">
              <a:spAutoFit/>
            </a:bodyPr>
            <a:lstStyle/>
            <a:p>
              <a:pPr>
                <a:lnSpc>
                  <a:spcPct val="90000"/>
                </a:lnSpc>
                <a:spcBef>
                  <a:spcPct val="20000"/>
                </a:spcBef>
                <a:buSzPct val="105000"/>
              </a:pPr>
              <a:r>
                <a:rPr lang="en-US" sz="1600" dirty="0" err="1" smtClean="0">
                  <a:solidFill>
                    <a:schemeClr val="tx2">
                      <a:alpha val="99000"/>
                    </a:schemeClr>
                  </a:solidFill>
                  <a:latin typeface="Segoe WP SemiLight"/>
                  <a:cs typeface="Segoe WP SemiLight"/>
                </a:rPr>
                <a:t>Atiende</a:t>
              </a:r>
              <a:r>
                <a:rPr lang="en-US" sz="1600" dirty="0" smtClean="0">
                  <a:solidFill>
                    <a:schemeClr val="tx2">
                      <a:alpha val="99000"/>
                    </a:schemeClr>
                  </a:solidFill>
                  <a:latin typeface="Segoe WP SemiLight"/>
                  <a:cs typeface="Segoe WP SemiLight"/>
                </a:rPr>
                <a:t> a </a:t>
              </a:r>
              <a:r>
                <a:rPr lang="en-US" sz="1600" dirty="0" err="1" smtClean="0">
                  <a:solidFill>
                    <a:schemeClr val="tx2">
                      <a:alpha val="99000"/>
                    </a:schemeClr>
                  </a:solidFill>
                  <a:latin typeface="Segoe WP SemiLight"/>
                  <a:cs typeface="Segoe WP SemiLight"/>
                </a:rPr>
                <a:t>críticas</a:t>
              </a:r>
              <a:r>
                <a:rPr lang="en-US" sz="1600" dirty="0" smtClean="0">
                  <a:solidFill>
                    <a:schemeClr val="tx2">
                      <a:alpha val="99000"/>
                    </a:schemeClr>
                  </a:solidFill>
                  <a:latin typeface="Segoe WP SemiLight"/>
                  <a:cs typeface="Segoe WP SemiLight"/>
                </a:rPr>
                <a:t> y feedback y… </a:t>
              </a:r>
              <a:r>
                <a:rPr lang="en-US" sz="1600" dirty="0" err="1" smtClean="0">
                  <a:solidFill>
                    <a:schemeClr val="tx2">
                      <a:alpha val="99000"/>
                    </a:schemeClr>
                  </a:solidFill>
                  <a:latin typeface="Segoe WP SemiLight"/>
                  <a:cs typeface="Segoe WP SemiLight"/>
                </a:rPr>
                <a:t>responde</a:t>
              </a:r>
              <a:endParaRPr lang="en-US" sz="1600" dirty="0">
                <a:solidFill>
                  <a:schemeClr val="tx2">
                    <a:alpha val="99000"/>
                  </a:schemeClr>
                </a:solidFill>
                <a:latin typeface="Segoe WP SemiLight"/>
                <a:cs typeface="Segoe WP SemiLight"/>
              </a:endParaRPr>
            </a:p>
          </p:txBody>
        </p:sp>
      </p:grpSp>
      <p:grpSp>
        <p:nvGrpSpPr>
          <p:cNvPr id="31" name="Group 30"/>
          <p:cNvGrpSpPr/>
          <p:nvPr/>
        </p:nvGrpSpPr>
        <p:grpSpPr>
          <a:xfrm>
            <a:off x="373660" y="3533513"/>
            <a:ext cx="8452322" cy="463220"/>
            <a:chOff x="496626" y="4711351"/>
            <a:chExt cx="11269762" cy="617627"/>
          </a:xfrm>
        </p:grpSpPr>
        <p:sp>
          <p:nvSpPr>
            <p:cNvPr id="7" name="Rectangle 6"/>
            <p:cNvSpPr/>
            <p:nvPr/>
          </p:nvSpPr>
          <p:spPr bwMode="auto">
            <a:xfrm>
              <a:off x="496626" y="4711351"/>
              <a:ext cx="4277254" cy="615554"/>
            </a:xfrm>
            <a:prstGeom prst="rect">
              <a:avLst/>
            </a:prstGeom>
            <a:solidFill>
              <a:schemeClr val="accent5"/>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12" name="Rectangle 11"/>
            <p:cNvSpPr/>
            <p:nvPr/>
          </p:nvSpPr>
          <p:spPr>
            <a:xfrm>
              <a:off x="667870" y="4819024"/>
              <a:ext cx="4854156" cy="461666"/>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10.  </a:t>
              </a:r>
              <a:r>
                <a:rPr lang="en-US" dirty="0" err="1" smtClean="0">
                  <a:solidFill>
                    <a:schemeClr val="tx2">
                      <a:alpha val="99000"/>
                    </a:schemeClr>
                  </a:solidFill>
                  <a:latin typeface="Segoe WP SemiLight"/>
                  <a:cs typeface="Segoe WP SemiLight"/>
                </a:rPr>
                <a:t>Actualiza</a:t>
              </a:r>
              <a:r>
                <a:rPr lang="en-US" dirty="0" smtClean="0">
                  <a:solidFill>
                    <a:schemeClr val="tx2">
                      <a:alpha val="99000"/>
                    </a:schemeClr>
                  </a:solidFill>
                  <a:latin typeface="Segoe WP SemiLight"/>
                  <a:cs typeface="Segoe WP SemiLight"/>
                </a:rPr>
                <a:t> con </a:t>
              </a:r>
              <a:r>
                <a:rPr lang="en-US" dirty="0" err="1" smtClean="0">
                  <a:solidFill>
                    <a:schemeClr val="tx2">
                      <a:alpha val="99000"/>
                    </a:schemeClr>
                  </a:solidFill>
                  <a:latin typeface="Segoe WP SemiLight"/>
                  <a:cs typeface="Segoe WP SemiLight"/>
                </a:rPr>
                <a:t>frecuencia</a:t>
              </a:r>
              <a:endParaRPr lang="en-US" dirty="0">
                <a:solidFill>
                  <a:schemeClr val="tx2">
                    <a:alpha val="99000"/>
                  </a:schemeClr>
                </a:solidFill>
                <a:latin typeface="Segoe WP SemiLight"/>
                <a:cs typeface="Segoe WP SemiLight"/>
              </a:endParaRPr>
            </a:p>
          </p:txBody>
        </p:sp>
        <p:sp>
          <p:nvSpPr>
            <p:cNvPr id="20" name="Rectangle 19"/>
            <p:cNvSpPr/>
            <p:nvPr/>
          </p:nvSpPr>
          <p:spPr bwMode="auto">
            <a:xfrm>
              <a:off x="5403272" y="4713424"/>
              <a:ext cx="6363116" cy="615554"/>
            </a:xfrm>
            <a:prstGeom prst="rect">
              <a:avLst/>
            </a:prstGeom>
            <a:solidFill>
              <a:schemeClr val="accent5"/>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lvl="0">
                <a:lnSpc>
                  <a:spcPct val="90000"/>
                </a:lnSpc>
                <a:spcBef>
                  <a:spcPct val="20000"/>
                </a:spcBef>
                <a:buSzPct val="90000"/>
              </a:pPr>
              <a:endParaRPr lang="en-US" dirty="0">
                <a:gradFill>
                  <a:gsLst>
                    <a:gs pos="0">
                      <a:schemeClr val="tx1"/>
                    </a:gs>
                    <a:gs pos="100000">
                      <a:schemeClr val="tx1"/>
                    </a:gs>
                  </a:gsLst>
                  <a:lin ang="5400000" scaled="0"/>
                </a:gradFill>
                <a:latin typeface="Segoe WP SemiLight"/>
                <a:cs typeface="Segoe WP SemiLight"/>
              </a:endParaRPr>
            </a:p>
          </p:txBody>
        </p:sp>
        <p:sp>
          <p:nvSpPr>
            <p:cNvPr id="25" name="Rectangle 24"/>
            <p:cNvSpPr/>
            <p:nvPr/>
          </p:nvSpPr>
          <p:spPr>
            <a:xfrm>
              <a:off x="5628904" y="4840800"/>
              <a:ext cx="5923648" cy="386431"/>
            </a:xfrm>
            <a:prstGeom prst="rect">
              <a:avLst/>
            </a:prstGeom>
          </p:spPr>
          <p:txBody>
            <a:bodyPr wrap="square">
              <a:spAutoFit/>
            </a:bodyPr>
            <a:lstStyle/>
            <a:p>
              <a:pPr>
                <a:lnSpc>
                  <a:spcPct val="90000"/>
                </a:lnSpc>
                <a:spcBef>
                  <a:spcPct val="20000"/>
                </a:spcBef>
                <a:buSzPct val="105000"/>
              </a:pPr>
              <a:r>
                <a:rPr lang="en-US" sz="1400" dirty="0" smtClean="0">
                  <a:solidFill>
                    <a:schemeClr val="tx2">
                      <a:alpha val="99000"/>
                    </a:schemeClr>
                  </a:solidFill>
                  <a:latin typeface="Segoe WP SemiLight"/>
                  <a:cs typeface="Segoe WP SemiLight"/>
                </a:rPr>
                <a:t>Las Apps del Top 50 se </a:t>
              </a:r>
              <a:r>
                <a:rPr lang="en-US" sz="1400" dirty="0" err="1" smtClean="0">
                  <a:solidFill>
                    <a:schemeClr val="tx2">
                      <a:alpha val="99000"/>
                    </a:schemeClr>
                  </a:solidFill>
                  <a:latin typeface="Segoe WP SemiLight"/>
                  <a:cs typeface="Segoe WP SemiLight"/>
                </a:rPr>
                <a:t>actualizan</a:t>
              </a:r>
              <a:r>
                <a:rPr lang="en-US" sz="1400" dirty="0" smtClean="0">
                  <a:solidFill>
                    <a:schemeClr val="tx2">
                      <a:alpha val="99000"/>
                    </a:schemeClr>
                  </a:solidFill>
                  <a:latin typeface="Segoe WP SemiLight"/>
                  <a:cs typeface="Segoe WP SemiLight"/>
                </a:rPr>
                <a:t> </a:t>
              </a:r>
              <a:r>
                <a:rPr lang="en-US" sz="1400" dirty="0" err="1" smtClean="0">
                  <a:solidFill>
                    <a:schemeClr val="tx2">
                      <a:alpha val="99000"/>
                    </a:schemeClr>
                  </a:solidFill>
                  <a:latin typeface="Segoe WP SemiLight"/>
                  <a:cs typeface="Segoe WP SemiLight"/>
                </a:rPr>
                <a:t>cada</a:t>
              </a:r>
              <a:r>
                <a:rPr lang="en-US" sz="1400" dirty="0" smtClean="0">
                  <a:solidFill>
                    <a:schemeClr val="tx2">
                      <a:alpha val="99000"/>
                    </a:schemeClr>
                  </a:solidFill>
                  <a:latin typeface="Segoe WP SemiLight"/>
                  <a:cs typeface="Segoe WP SemiLight"/>
                </a:rPr>
                <a:t> 2-3 </a:t>
              </a:r>
              <a:r>
                <a:rPr lang="en-US" sz="1400" dirty="0" err="1" smtClean="0">
                  <a:solidFill>
                    <a:schemeClr val="tx2">
                      <a:alpha val="99000"/>
                    </a:schemeClr>
                  </a:solidFill>
                  <a:latin typeface="Segoe WP SemiLight"/>
                  <a:cs typeface="Segoe WP SemiLight"/>
                </a:rPr>
                <a:t>meses</a:t>
              </a:r>
              <a:r>
                <a:rPr lang="en-US" sz="1400" dirty="0" smtClean="0">
                  <a:solidFill>
                    <a:schemeClr val="tx2">
                      <a:alpha val="99000"/>
                    </a:schemeClr>
                  </a:solidFill>
                  <a:latin typeface="Segoe WP SemiLight"/>
                  <a:cs typeface="Segoe WP SemiLight"/>
                </a:rPr>
                <a:t>.</a:t>
              </a:r>
              <a:endParaRPr lang="en-US" sz="1400" dirty="0">
                <a:solidFill>
                  <a:schemeClr val="tx2">
                    <a:alpha val="99000"/>
                  </a:schemeClr>
                </a:solidFill>
                <a:latin typeface="Segoe WP SemiLight"/>
                <a:cs typeface="Segoe WP SemiLight"/>
              </a:endParaRPr>
            </a:p>
          </p:txBody>
        </p:sp>
      </p:grpSp>
      <p:grpSp>
        <p:nvGrpSpPr>
          <p:cNvPr id="33" name="Group 32"/>
          <p:cNvGrpSpPr/>
          <p:nvPr/>
        </p:nvGrpSpPr>
        <p:grpSpPr>
          <a:xfrm>
            <a:off x="387948" y="4162162"/>
            <a:ext cx="8452322" cy="463222"/>
            <a:chOff x="496626" y="4711351"/>
            <a:chExt cx="11269761" cy="617630"/>
          </a:xfrm>
        </p:grpSpPr>
        <p:sp>
          <p:nvSpPr>
            <p:cNvPr id="34" name="Rectangle 33"/>
            <p:cNvSpPr/>
            <p:nvPr/>
          </p:nvSpPr>
          <p:spPr bwMode="auto">
            <a:xfrm>
              <a:off x="496626" y="4711351"/>
              <a:ext cx="4277254" cy="615554"/>
            </a:xfrm>
            <a:prstGeom prst="rect">
              <a:avLst/>
            </a:prstGeom>
            <a:solidFill>
              <a:schemeClr val="accent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latin typeface="Segoe WP SemiLight"/>
                <a:cs typeface="Segoe WP SemiLight"/>
              </a:endParaRPr>
            </a:p>
          </p:txBody>
        </p:sp>
        <p:sp>
          <p:nvSpPr>
            <p:cNvPr id="35" name="Rectangle 34"/>
            <p:cNvSpPr/>
            <p:nvPr/>
          </p:nvSpPr>
          <p:spPr>
            <a:xfrm>
              <a:off x="667870" y="4819024"/>
              <a:ext cx="4854157" cy="461666"/>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latin typeface="Segoe WP SemiLight"/>
                  <a:cs typeface="Segoe WP SemiLight"/>
                </a:rPr>
                <a:t>11.  </a:t>
              </a:r>
              <a:r>
                <a:rPr lang="en-US" dirty="0" err="1" smtClean="0">
                  <a:solidFill>
                    <a:schemeClr val="tx2">
                      <a:alpha val="99000"/>
                    </a:schemeClr>
                  </a:solidFill>
                  <a:latin typeface="Segoe WP SemiLight"/>
                  <a:cs typeface="Segoe WP SemiLight"/>
                </a:rPr>
                <a:t>Cuida</a:t>
              </a:r>
              <a:r>
                <a:rPr lang="en-US" dirty="0" smtClean="0">
                  <a:solidFill>
                    <a:schemeClr val="tx2">
                      <a:alpha val="99000"/>
                    </a:schemeClr>
                  </a:solidFill>
                  <a:latin typeface="Segoe WP SemiLight"/>
                  <a:cs typeface="Segoe WP SemiLight"/>
                </a:rPr>
                <a:t> la </a:t>
              </a:r>
              <a:r>
                <a:rPr lang="en-US" dirty="0" err="1" smtClean="0">
                  <a:solidFill>
                    <a:schemeClr val="tx2">
                      <a:alpha val="99000"/>
                    </a:schemeClr>
                  </a:solidFill>
                  <a:latin typeface="Segoe WP SemiLight"/>
                  <a:cs typeface="Segoe WP SemiLight"/>
                </a:rPr>
                <a:t>calidad</a:t>
              </a:r>
              <a:endParaRPr lang="en-US" dirty="0">
                <a:solidFill>
                  <a:schemeClr val="tx2">
                    <a:alpha val="99000"/>
                  </a:schemeClr>
                </a:solidFill>
                <a:latin typeface="Segoe WP SemiLight"/>
                <a:cs typeface="Segoe WP SemiLight"/>
              </a:endParaRPr>
            </a:p>
          </p:txBody>
        </p:sp>
        <p:sp>
          <p:nvSpPr>
            <p:cNvPr id="36" name="Rectangle 35"/>
            <p:cNvSpPr/>
            <p:nvPr/>
          </p:nvSpPr>
          <p:spPr bwMode="auto">
            <a:xfrm>
              <a:off x="5403272" y="4713427"/>
              <a:ext cx="6363115" cy="615554"/>
            </a:xfrm>
            <a:prstGeom prst="rect">
              <a:avLst/>
            </a:prstGeom>
            <a:solidFill>
              <a:schemeClr val="accent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lvl="0">
                <a:lnSpc>
                  <a:spcPct val="90000"/>
                </a:lnSpc>
                <a:spcBef>
                  <a:spcPct val="20000"/>
                </a:spcBef>
                <a:buSzPct val="90000"/>
              </a:pPr>
              <a:endParaRPr lang="en-US" dirty="0">
                <a:gradFill>
                  <a:gsLst>
                    <a:gs pos="0">
                      <a:schemeClr val="tx1"/>
                    </a:gs>
                    <a:gs pos="100000">
                      <a:schemeClr val="tx1"/>
                    </a:gs>
                  </a:gsLst>
                  <a:lin ang="5400000" scaled="0"/>
                </a:gradFill>
                <a:latin typeface="Segoe WP SemiLight"/>
                <a:cs typeface="Segoe WP SemiLight"/>
              </a:endParaRPr>
            </a:p>
          </p:txBody>
        </p:sp>
        <p:sp>
          <p:nvSpPr>
            <p:cNvPr id="37" name="Rectangle 36"/>
            <p:cNvSpPr/>
            <p:nvPr/>
          </p:nvSpPr>
          <p:spPr>
            <a:xfrm>
              <a:off x="5628904" y="4840800"/>
              <a:ext cx="5923648" cy="461666"/>
            </a:xfrm>
            <a:prstGeom prst="rect">
              <a:avLst/>
            </a:prstGeom>
          </p:spPr>
          <p:txBody>
            <a:bodyPr wrap="square">
              <a:spAutoFit/>
            </a:bodyPr>
            <a:lstStyle/>
            <a:p>
              <a:pPr>
                <a:lnSpc>
                  <a:spcPct val="90000"/>
                </a:lnSpc>
                <a:spcBef>
                  <a:spcPct val="20000"/>
                </a:spcBef>
                <a:buSzPct val="105000"/>
              </a:pPr>
              <a:r>
                <a:rPr lang="en-US" dirty="0" smtClean="0">
                  <a:solidFill>
                    <a:schemeClr val="tx2">
                      <a:alpha val="99000"/>
                    </a:schemeClr>
                  </a:solidFill>
                  <a:latin typeface="Segoe WP SemiLight"/>
                  <a:cs typeface="Segoe WP SemiLight"/>
                </a:rPr>
                <a:t>Sin bugs, </a:t>
              </a:r>
              <a:r>
                <a:rPr lang="en-US" dirty="0" err="1" smtClean="0">
                  <a:solidFill>
                    <a:schemeClr val="tx2">
                      <a:alpha val="99000"/>
                    </a:schemeClr>
                  </a:solidFill>
                  <a:latin typeface="Segoe WP SemiLight"/>
                  <a:cs typeface="Segoe WP SemiLight"/>
                </a:rPr>
                <a:t>cuida</a:t>
              </a:r>
              <a:r>
                <a:rPr lang="en-US" dirty="0" smtClean="0">
                  <a:solidFill>
                    <a:schemeClr val="tx2">
                      <a:alpha val="99000"/>
                    </a:schemeClr>
                  </a:solidFill>
                  <a:latin typeface="Segoe WP SemiLight"/>
                  <a:cs typeface="Segoe WP SemiLight"/>
                </a:rPr>
                <a:t> la </a:t>
              </a:r>
              <a:r>
                <a:rPr lang="en-US" dirty="0" err="1" smtClean="0">
                  <a:solidFill>
                    <a:schemeClr val="tx2">
                      <a:alpha val="99000"/>
                    </a:schemeClr>
                  </a:solidFill>
                  <a:latin typeface="Segoe WP SemiLight"/>
                  <a:cs typeface="Segoe WP SemiLight"/>
                </a:rPr>
                <a:t>experiencia</a:t>
              </a:r>
              <a:r>
                <a:rPr lang="en-US" dirty="0" smtClean="0">
                  <a:solidFill>
                    <a:schemeClr val="tx2">
                      <a:alpha val="99000"/>
                    </a:schemeClr>
                  </a:solidFill>
                  <a:latin typeface="Segoe WP SemiLight"/>
                  <a:cs typeface="Segoe WP SemiLight"/>
                </a:rPr>
                <a:t>.</a:t>
              </a:r>
              <a:endParaRPr lang="en-US" dirty="0">
                <a:solidFill>
                  <a:schemeClr val="tx2">
                    <a:alpha val="99000"/>
                  </a:schemeClr>
                </a:solidFill>
                <a:latin typeface="Segoe WP SemiLight"/>
                <a:cs typeface="Segoe WP SemiLight"/>
              </a:endParaRPr>
            </a:p>
          </p:txBody>
        </p:sp>
      </p:grpSp>
      <p:sp>
        <p:nvSpPr>
          <p:cNvPr id="14" name="Rectangle 13"/>
          <p:cNvSpPr/>
          <p:nvPr/>
        </p:nvSpPr>
        <p:spPr>
          <a:xfrm>
            <a:off x="2394527" y="5133588"/>
            <a:ext cx="4119333" cy="300082"/>
          </a:xfrm>
          <a:prstGeom prst="rect">
            <a:avLst/>
          </a:prstGeom>
        </p:spPr>
        <p:txBody>
          <a:bodyPr wrap="none">
            <a:spAutoFit/>
          </a:bodyPr>
          <a:lstStyle/>
          <a:p>
            <a:r>
              <a:rPr lang="en-US" sz="1350" dirty="0"/>
              <a:t> bugs, fast app switching, engaging user experience</a:t>
            </a:r>
          </a:p>
        </p:txBody>
      </p:sp>
    </p:spTree>
    <p:extLst>
      <p:ext uri="{BB962C8B-B14F-4D97-AF65-F5344CB8AC3E}">
        <p14:creationId xmlns:p14="http://schemas.microsoft.com/office/powerpoint/2010/main" val="25753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4721"/>
          </a:xfrm>
        </p:spPr>
        <p:txBody>
          <a:bodyPr/>
          <a:lstStyle/>
          <a:p>
            <a:r>
              <a:rPr lang="en-GB" dirty="0" err="1" smtClean="0"/>
              <a:t>Haz</a:t>
            </a:r>
            <a:r>
              <a:rPr lang="en-GB" dirty="0" smtClean="0"/>
              <a:t> </a:t>
            </a:r>
            <a:r>
              <a:rPr lang="en-GB" dirty="0" err="1" smtClean="0"/>
              <a:t>que</a:t>
            </a:r>
            <a:r>
              <a:rPr lang="en-GB" dirty="0" smtClean="0"/>
              <a:t> </a:t>
            </a:r>
            <a:r>
              <a:rPr lang="en-GB" dirty="0" err="1" smtClean="0"/>
              <a:t>tu</a:t>
            </a:r>
            <a:r>
              <a:rPr lang="en-GB" dirty="0" smtClean="0"/>
              <a:t> </a:t>
            </a:r>
            <a:r>
              <a:rPr lang="en-GB" dirty="0" err="1" smtClean="0"/>
              <a:t>Aplicación</a:t>
            </a:r>
            <a:r>
              <a:rPr lang="en-GB" dirty="0" smtClean="0"/>
              <a:t> sea lo </a:t>
            </a:r>
            <a:r>
              <a:rPr lang="en-GB" dirty="0" err="1" smtClean="0"/>
              <a:t>más</a:t>
            </a:r>
            <a:r>
              <a:rPr lang="en-GB" dirty="0" smtClean="0"/>
              <a:t> </a:t>
            </a:r>
            <a:r>
              <a:rPr lang="en-GB" dirty="0" err="1" smtClean="0"/>
              <a:t>sencilla</a:t>
            </a:r>
            <a:r>
              <a:rPr lang="en-GB" dirty="0" smtClean="0"/>
              <a:t> </a:t>
            </a:r>
            <a:r>
              <a:rPr lang="en-GB" dirty="0" err="1" smtClean="0"/>
              <a:t>posible</a:t>
            </a:r>
            <a:r>
              <a:rPr lang="en-GB" dirty="0" smtClean="0"/>
              <a:t> de </a:t>
            </a:r>
            <a:r>
              <a:rPr lang="en-GB" dirty="0" err="1" smtClean="0"/>
              <a:t>utilizar</a:t>
            </a:r>
            <a:endParaRPr lang="en-GB" dirty="0"/>
          </a:p>
        </p:txBody>
      </p:sp>
      <p:sp>
        <p:nvSpPr>
          <p:cNvPr id="3" name="Content Placeholder 2"/>
          <p:cNvSpPr>
            <a:spLocks noGrp="1"/>
          </p:cNvSpPr>
          <p:nvPr>
            <p:ph idx="1"/>
          </p:nvPr>
        </p:nvSpPr>
        <p:spPr/>
        <p:txBody>
          <a:bodyPr/>
          <a:lstStyle/>
          <a:p>
            <a:r>
              <a:rPr lang="es-ES" dirty="0" smtClean="0">
                <a:latin typeface="Segoe WP SemiLight"/>
                <a:cs typeface="Segoe WP SemiLight"/>
              </a:rPr>
              <a:t>Puede </a:t>
            </a:r>
            <a:r>
              <a:rPr lang="es-ES" dirty="0">
                <a:latin typeface="Segoe WP SemiLight"/>
                <a:cs typeface="Segoe WP SemiLight"/>
              </a:rPr>
              <a:t>aumentar el atractivo y la utilidad de </a:t>
            </a:r>
            <a:r>
              <a:rPr lang="es-ES" dirty="0" smtClean="0">
                <a:latin typeface="Segoe WP SemiLight"/>
                <a:cs typeface="Segoe WP SemiLight"/>
              </a:rPr>
              <a:t>la Aplicación</a:t>
            </a:r>
            <a:r>
              <a:rPr lang="es-ES" dirty="0">
                <a:latin typeface="Segoe WP SemiLight"/>
                <a:cs typeface="Segoe WP SemiLight"/>
              </a:rPr>
              <a:t>, maximizando el número de contextos en los que se </a:t>
            </a:r>
            <a:r>
              <a:rPr lang="es-ES" dirty="0" smtClean="0">
                <a:latin typeface="Segoe WP SemiLight"/>
                <a:cs typeface="Segoe WP SemiLight"/>
              </a:rPr>
              <a:t>puede utilizar</a:t>
            </a:r>
            <a:r>
              <a:rPr lang="es-ES_tradnl" dirty="0" smtClean="0">
                <a:latin typeface="Segoe WP SemiLight"/>
                <a:cs typeface="Segoe WP SemiLight"/>
              </a:rPr>
              <a:t>:</a:t>
            </a:r>
            <a:endParaRPr lang="en-GB" dirty="0" smtClean="0">
              <a:latin typeface="Segoe WP SemiLight"/>
              <a:cs typeface="Segoe WP SemiLight"/>
            </a:endParaRPr>
          </a:p>
          <a:p>
            <a:pPr lvl="1"/>
            <a:r>
              <a:rPr lang="en-GB" dirty="0" err="1" smtClean="0">
                <a:latin typeface="Segoe WP SemiLight"/>
                <a:cs typeface="Segoe WP SemiLight"/>
              </a:rPr>
              <a:t>Utiliza</a:t>
            </a:r>
            <a:r>
              <a:rPr lang="en-GB" dirty="0" smtClean="0">
                <a:latin typeface="Segoe WP SemiLight"/>
                <a:cs typeface="Segoe WP SemiLight"/>
              </a:rPr>
              <a:t> background agents para </a:t>
            </a:r>
            <a:r>
              <a:rPr lang="en-GB" dirty="0" err="1" smtClean="0">
                <a:latin typeface="Segoe WP SemiLight"/>
                <a:cs typeface="Segoe WP SemiLight"/>
              </a:rPr>
              <a:t>añadir</a:t>
            </a:r>
            <a:r>
              <a:rPr lang="en-GB" dirty="0" smtClean="0">
                <a:latin typeface="Segoe WP SemiLight"/>
                <a:cs typeface="Segoe WP SemiLight"/>
              </a:rPr>
              <a:t> </a:t>
            </a:r>
            <a:r>
              <a:rPr lang="en-GB" dirty="0" err="1" smtClean="0">
                <a:latin typeface="Segoe WP SemiLight"/>
                <a:cs typeface="Segoe WP SemiLight"/>
              </a:rPr>
              <a:t>funcionalidad</a:t>
            </a:r>
            <a:r>
              <a:rPr lang="en-GB" dirty="0" smtClean="0">
                <a:latin typeface="Segoe WP SemiLight"/>
                <a:cs typeface="Segoe WP SemiLight"/>
              </a:rPr>
              <a:t> </a:t>
            </a:r>
            <a:r>
              <a:rPr lang="en-GB" dirty="0" err="1" smtClean="0">
                <a:latin typeface="Segoe WP SemiLight"/>
                <a:cs typeface="Segoe WP SemiLight"/>
              </a:rPr>
              <a:t>útil</a:t>
            </a:r>
            <a:r>
              <a:rPr lang="en-GB" dirty="0" smtClean="0">
                <a:latin typeface="Segoe WP SemiLight"/>
                <a:cs typeface="Segoe WP SemiLight"/>
              </a:rPr>
              <a:t>.</a:t>
            </a:r>
          </a:p>
          <a:p>
            <a:pPr lvl="1"/>
            <a:r>
              <a:rPr lang="en-GB" dirty="0" err="1" smtClean="0">
                <a:latin typeface="Segoe WP SemiLight"/>
                <a:cs typeface="Segoe WP SemiLight"/>
              </a:rPr>
              <a:t>Añade</a:t>
            </a:r>
            <a:r>
              <a:rPr lang="en-GB" dirty="0" smtClean="0">
                <a:latin typeface="Segoe WP SemiLight"/>
                <a:cs typeface="Segoe WP SemiLight"/>
              </a:rPr>
              <a:t> Wallet behaviour </a:t>
            </a:r>
            <a:r>
              <a:rPr lang="en-GB" dirty="0" err="1" smtClean="0">
                <a:latin typeface="Segoe WP SemiLight"/>
                <a:cs typeface="Segoe WP SemiLight"/>
              </a:rPr>
              <a:t>si</a:t>
            </a:r>
            <a:r>
              <a:rPr lang="en-GB" dirty="0" smtClean="0">
                <a:latin typeface="Segoe WP SemiLight"/>
                <a:cs typeface="Segoe WP SemiLight"/>
              </a:rPr>
              <a:t> </a:t>
            </a:r>
            <a:r>
              <a:rPr lang="en-GB" dirty="0" err="1" smtClean="0">
                <a:latin typeface="Segoe WP SemiLight"/>
                <a:cs typeface="Segoe WP SemiLight"/>
              </a:rPr>
              <a:t>tu</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tiene</a:t>
            </a:r>
            <a:r>
              <a:rPr lang="en-GB" dirty="0" smtClean="0">
                <a:latin typeface="Segoe WP SemiLight"/>
                <a:cs typeface="Segoe WP SemiLight"/>
              </a:rPr>
              <a:t> </a:t>
            </a:r>
            <a:r>
              <a:rPr lang="en-GB" dirty="0" err="1" smtClean="0">
                <a:latin typeface="Segoe WP SemiLight"/>
                <a:cs typeface="Segoe WP SemiLight"/>
              </a:rPr>
              <a:t>algún</a:t>
            </a:r>
            <a:r>
              <a:rPr lang="en-GB" dirty="0" smtClean="0">
                <a:latin typeface="Segoe WP SemiLight"/>
                <a:cs typeface="Segoe WP SemiLight"/>
              </a:rPr>
              <a:t> </a:t>
            </a:r>
            <a:r>
              <a:rPr lang="en-GB" dirty="0" err="1" smtClean="0">
                <a:latin typeface="Segoe WP SemiLight"/>
                <a:cs typeface="Segoe WP SemiLight"/>
              </a:rPr>
              <a:t>sistema</a:t>
            </a:r>
            <a:r>
              <a:rPr lang="en-GB" dirty="0" smtClean="0">
                <a:latin typeface="Segoe WP SemiLight"/>
                <a:cs typeface="Segoe WP SemiLight"/>
              </a:rPr>
              <a:t> de </a:t>
            </a:r>
            <a:r>
              <a:rPr lang="en-GB" dirty="0" err="1" smtClean="0">
                <a:latin typeface="Segoe WP SemiLight"/>
                <a:cs typeface="Segoe WP SemiLight"/>
              </a:rPr>
              <a:t>afiliación</a:t>
            </a:r>
            <a:r>
              <a:rPr lang="en-GB" dirty="0" smtClean="0">
                <a:latin typeface="Segoe WP SemiLight"/>
                <a:cs typeface="Segoe WP SemiLight"/>
              </a:rPr>
              <a:t> o </a:t>
            </a:r>
            <a:r>
              <a:rPr lang="en-GB" dirty="0" err="1" smtClean="0">
                <a:latin typeface="Segoe WP SemiLight"/>
                <a:cs typeface="Segoe WP SemiLight"/>
              </a:rPr>
              <a:t>transacciones</a:t>
            </a:r>
            <a:r>
              <a:rPr lang="en-GB" dirty="0" smtClean="0">
                <a:latin typeface="Segoe WP SemiLight"/>
                <a:cs typeface="Segoe WP SemiLight"/>
              </a:rPr>
              <a:t>.</a:t>
            </a:r>
          </a:p>
          <a:p>
            <a:pPr lvl="1"/>
            <a:r>
              <a:rPr lang="en-GB" dirty="0" err="1" smtClean="0">
                <a:latin typeface="Segoe WP SemiLight"/>
                <a:cs typeface="Segoe WP SemiLight"/>
              </a:rPr>
              <a:t>Utiliza</a:t>
            </a:r>
            <a:r>
              <a:rPr lang="en-GB" dirty="0" smtClean="0">
                <a:latin typeface="Segoe WP SemiLight"/>
                <a:cs typeface="Segoe WP SemiLight"/>
              </a:rPr>
              <a:t> Live Tiles </a:t>
            </a:r>
            <a:r>
              <a:rPr lang="en-GB" dirty="0" err="1" smtClean="0">
                <a:latin typeface="Segoe WP SemiLight"/>
                <a:cs typeface="Segoe WP SemiLight"/>
              </a:rPr>
              <a:t>personalizados</a:t>
            </a:r>
            <a:r>
              <a:rPr lang="en-GB" dirty="0" smtClean="0">
                <a:latin typeface="Segoe WP SemiLight"/>
                <a:cs typeface="Segoe WP SemiLight"/>
              </a:rPr>
              <a:t> y </a:t>
            </a:r>
            <a:r>
              <a:rPr lang="en-GB" dirty="0" err="1" smtClean="0">
                <a:latin typeface="Segoe WP SemiLight"/>
                <a:cs typeface="Segoe WP SemiLight"/>
              </a:rPr>
              <a:t>que</a:t>
            </a:r>
            <a:r>
              <a:rPr lang="en-GB" dirty="0" smtClean="0">
                <a:latin typeface="Segoe WP SemiLight"/>
                <a:cs typeface="Segoe WP SemiLight"/>
              </a:rPr>
              <a:t> se </a:t>
            </a:r>
            <a:r>
              <a:rPr lang="en-GB" dirty="0" err="1" smtClean="0">
                <a:latin typeface="Segoe WP SemiLight"/>
                <a:cs typeface="Segoe WP SemiLight"/>
              </a:rPr>
              <a:t>actualicen</a:t>
            </a:r>
            <a:r>
              <a:rPr lang="en-GB" dirty="0" smtClean="0">
                <a:latin typeface="Segoe WP SemiLight"/>
                <a:cs typeface="Segoe WP SemiLight"/>
              </a:rPr>
              <a:t> </a:t>
            </a:r>
            <a:r>
              <a:rPr lang="en-GB" dirty="0" err="1" smtClean="0">
                <a:latin typeface="Segoe WP SemiLight"/>
                <a:cs typeface="Segoe WP SemiLight"/>
              </a:rPr>
              <a:t>periódicamente</a:t>
            </a:r>
            <a:r>
              <a:rPr lang="en-GB" dirty="0" smtClean="0">
                <a:latin typeface="Segoe WP SemiLight"/>
                <a:cs typeface="Segoe WP SemiLight"/>
              </a:rPr>
              <a: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Tree>
    <p:extLst>
      <p:ext uri="{BB962C8B-B14F-4D97-AF65-F5344CB8AC3E}">
        <p14:creationId xmlns:p14="http://schemas.microsoft.com/office/powerpoint/2010/main" val="2046459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4721"/>
          </a:xfrm>
        </p:spPr>
        <p:txBody>
          <a:bodyPr/>
          <a:lstStyle/>
          <a:p>
            <a:r>
              <a:rPr lang="en-GB" dirty="0" err="1" smtClean="0"/>
              <a:t>Haz</a:t>
            </a:r>
            <a:r>
              <a:rPr lang="en-GB" dirty="0" smtClean="0"/>
              <a:t> </a:t>
            </a:r>
            <a:r>
              <a:rPr lang="en-GB" dirty="0" err="1" smtClean="0"/>
              <a:t>que</a:t>
            </a:r>
            <a:r>
              <a:rPr lang="en-GB" dirty="0" smtClean="0"/>
              <a:t> </a:t>
            </a:r>
            <a:r>
              <a:rPr lang="en-GB" dirty="0" err="1" smtClean="0"/>
              <a:t>tu</a:t>
            </a:r>
            <a:r>
              <a:rPr lang="en-GB" dirty="0" smtClean="0"/>
              <a:t> </a:t>
            </a:r>
            <a:r>
              <a:rPr lang="en-GB" dirty="0" err="1" smtClean="0"/>
              <a:t>Aplicación</a:t>
            </a:r>
            <a:r>
              <a:rPr lang="en-GB" dirty="0" smtClean="0"/>
              <a:t> </a:t>
            </a:r>
            <a:r>
              <a:rPr lang="en-GB" dirty="0" err="1" smtClean="0"/>
              <a:t>destaque</a:t>
            </a:r>
            <a:r>
              <a:rPr lang="en-GB" dirty="0" smtClean="0"/>
              <a:t> entre la </a:t>
            </a:r>
            <a:r>
              <a:rPr lang="en-GB" dirty="0" err="1" smtClean="0"/>
              <a:t>multitud</a:t>
            </a:r>
            <a:endParaRPr lang="en-GB" dirty="0"/>
          </a:p>
        </p:txBody>
      </p:sp>
      <p:sp>
        <p:nvSpPr>
          <p:cNvPr id="5" name="Content Placeholder 4"/>
          <p:cNvSpPr>
            <a:spLocks noGrp="1"/>
          </p:cNvSpPr>
          <p:nvPr>
            <p:ph idx="1"/>
          </p:nvPr>
        </p:nvSpPr>
        <p:spPr>
          <a:xfrm>
            <a:off x="457200" y="1064324"/>
            <a:ext cx="8229600" cy="3598461"/>
          </a:xfrm>
        </p:spPr>
        <p:txBody>
          <a:bodyPr/>
          <a:lstStyle/>
          <a:p>
            <a:r>
              <a:rPr lang="en-GB" dirty="0" err="1" smtClean="0">
                <a:latin typeface="Segoe WP SemiLight"/>
                <a:cs typeface="Segoe WP SemiLight"/>
              </a:rPr>
              <a:t>Aunque</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vez</a:t>
            </a:r>
            <a:r>
              <a:rPr lang="en-GB" dirty="0" smtClean="0">
                <a:latin typeface="Segoe WP SemiLight"/>
                <a:cs typeface="Segoe WP SemiLight"/>
              </a:rPr>
              <a:t> hay </a:t>
            </a:r>
            <a:r>
              <a:rPr lang="en-GB" dirty="0" err="1" smtClean="0">
                <a:latin typeface="Segoe WP SemiLight"/>
                <a:cs typeface="Segoe WP SemiLight"/>
              </a:rPr>
              <a:t>más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aún</a:t>
            </a:r>
            <a:r>
              <a:rPr lang="en-GB" dirty="0" smtClean="0">
                <a:latin typeface="Segoe WP SemiLight"/>
                <a:cs typeface="Segoe WP SemiLight"/>
              </a:rPr>
              <a:t> </a:t>
            </a:r>
            <a:r>
              <a:rPr lang="en-GB" dirty="0" err="1" smtClean="0">
                <a:latin typeface="Segoe WP SemiLight"/>
                <a:cs typeface="Segoe WP SemiLight"/>
              </a:rPr>
              <a:t>quedan</a:t>
            </a:r>
            <a:r>
              <a:rPr lang="en-GB" dirty="0" smtClean="0">
                <a:latin typeface="Segoe WP SemiLight"/>
                <a:cs typeface="Segoe WP SemiLight"/>
              </a:rPr>
              <a:t> </a:t>
            </a:r>
            <a:r>
              <a:rPr lang="en-GB" dirty="0" err="1" smtClean="0">
                <a:latin typeface="Segoe WP SemiLight"/>
                <a:cs typeface="Segoe WP SemiLight"/>
              </a:rPr>
              <a:t>muchos</a:t>
            </a:r>
            <a:r>
              <a:rPr lang="en-GB" dirty="0" smtClean="0">
                <a:latin typeface="Segoe WP SemiLight"/>
                <a:cs typeface="Segoe WP SemiLight"/>
              </a:rPr>
              <a:t> </a:t>
            </a:r>
            <a:r>
              <a:rPr lang="en-GB" dirty="0" err="1" smtClean="0">
                <a:latin typeface="Segoe WP SemiLight"/>
                <a:cs typeface="Segoe WP SemiLight"/>
              </a:rPr>
              <a:t>huecos</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cubrir</a:t>
            </a:r>
            <a:r>
              <a:rPr lang="en-GB" dirty="0" smtClean="0">
                <a:latin typeface="Segoe WP SemiLight"/>
                <a:cs typeface="Segoe WP SemiLight"/>
              </a:rPr>
              <a:t> en la Windows Phone Store. </a:t>
            </a:r>
          </a:p>
          <a:p>
            <a:r>
              <a:rPr lang="en-GB" dirty="0" err="1" smtClean="0">
                <a:latin typeface="Segoe WP SemiLight"/>
                <a:cs typeface="Segoe WP SemiLight"/>
              </a:rPr>
              <a:t>Aún</a:t>
            </a:r>
            <a:r>
              <a:rPr lang="en-GB" dirty="0" smtClean="0">
                <a:latin typeface="Segoe WP SemiLight"/>
                <a:cs typeface="Segoe WP SemiLight"/>
              </a:rPr>
              <a:t> hay </a:t>
            </a:r>
            <a:r>
              <a:rPr lang="en-GB" dirty="0" err="1" smtClean="0">
                <a:latin typeface="Segoe WP SemiLight"/>
                <a:cs typeface="Segoe WP SemiLight"/>
              </a:rPr>
              <a:t>margen</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hacerte</a:t>
            </a:r>
            <a:r>
              <a:rPr lang="en-GB" dirty="0" smtClean="0">
                <a:latin typeface="Segoe WP SemiLight"/>
                <a:cs typeface="Segoe WP SemiLight"/>
              </a:rPr>
              <a:t> un </a:t>
            </a:r>
            <a:r>
              <a:rPr lang="en-GB" dirty="0" err="1" smtClean="0">
                <a:latin typeface="Segoe WP SemiLight"/>
                <a:cs typeface="Segoe WP SemiLight"/>
              </a:rPr>
              <a:t>nombre</a:t>
            </a:r>
            <a:r>
              <a:rPr lang="en-GB" dirty="0" smtClean="0">
                <a:latin typeface="Segoe WP SemiLight"/>
                <a:cs typeface="Segoe WP SemiLight"/>
              </a:rPr>
              <a:t> (y </a:t>
            </a:r>
            <a:r>
              <a:rPr lang="en-GB" dirty="0" err="1" smtClean="0">
                <a:latin typeface="Segoe WP SemiLight"/>
                <a:cs typeface="Segoe WP SemiLight"/>
              </a:rPr>
              <a:t>lograr</a:t>
            </a:r>
            <a:r>
              <a:rPr lang="en-GB" dirty="0" smtClean="0">
                <a:latin typeface="Segoe WP SemiLight"/>
                <a:cs typeface="Segoe WP SemiLight"/>
              </a:rPr>
              <a:t> </a:t>
            </a:r>
            <a:r>
              <a:rPr lang="en-GB" dirty="0" err="1" smtClean="0">
                <a:latin typeface="Segoe WP SemiLight"/>
                <a:cs typeface="Segoe WP SemiLight"/>
              </a:rPr>
              <a:t>algo</a:t>
            </a:r>
            <a:r>
              <a:rPr lang="en-GB" dirty="0" smtClean="0">
                <a:latin typeface="Segoe WP SemiLight"/>
                <a:cs typeface="Segoe WP SemiLight"/>
              </a:rPr>
              <a:t> de </a:t>
            </a:r>
            <a:r>
              <a:rPr lang="en-GB" dirty="0" err="1" smtClean="0">
                <a:latin typeface="Segoe WP SemiLight"/>
                <a:cs typeface="Segoe WP SemiLight"/>
              </a:rPr>
              <a:t>dinero</a:t>
            </a:r>
            <a:r>
              <a:rPr lang="en-GB" dirty="0" smtClean="0">
                <a:latin typeface="Segoe WP SemiLight"/>
                <a:cs typeface="Segoe WP SemiLight"/>
              </a:rPr>
              <a:t>) en la </a:t>
            </a:r>
            <a:r>
              <a:rPr lang="en-GB" dirty="0" err="1" smtClean="0">
                <a:latin typeface="Segoe WP SemiLight"/>
                <a:cs typeface="Segoe WP SemiLight"/>
              </a:rPr>
              <a:t>tienda</a:t>
            </a:r>
            <a:r>
              <a:rPr lang="en-GB" dirty="0" smtClean="0">
                <a:latin typeface="Segoe WP SemiLight"/>
                <a:cs typeface="Segoe WP SemiLight"/>
              </a:rPr>
              <a:t>. A </a:t>
            </a:r>
            <a:r>
              <a:rPr lang="en-GB" dirty="0" err="1" smtClean="0">
                <a:latin typeface="Segoe WP SemiLight"/>
                <a:cs typeface="Segoe WP SemiLight"/>
              </a:rPr>
              <a:t>continuación</a:t>
            </a:r>
            <a:r>
              <a:rPr lang="en-GB" dirty="0" smtClean="0">
                <a:latin typeface="Segoe WP SemiLight"/>
                <a:cs typeface="Segoe WP SemiLight"/>
              </a:rPr>
              <a:t>, </a:t>
            </a:r>
            <a:r>
              <a:rPr lang="en-GB" dirty="0" err="1" smtClean="0">
                <a:latin typeface="Segoe WP SemiLight"/>
                <a:cs typeface="Segoe WP SemiLight"/>
              </a:rPr>
              <a:t>indicamos</a:t>
            </a:r>
            <a:r>
              <a:rPr lang="en-GB" dirty="0" smtClean="0">
                <a:latin typeface="Segoe WP SemiLight"/>
                <a:cs typeface="Segoe WP SemiLight"/>
              </a:rPr>
              <a:t> </a:t>
            </a:r>
            <a:r>
              <a:rPr lang="en-GB" dirty="0" err="1" smtClean="0">
                <a:latin typeface="Segoe WP SemiLight"/>
                <a:cs typeface="Segoe WP SemiLight"/>
              </a:rPr>
              <a:t>algunos</a:t>
            </a:r>
            <a:r>
              <a:rPr lang="en-GB" dirty="0" smtClean="0">
                <a:latin typeface="Segoe WP SemiLight"/>
                <a:cs typeface="Segoe WP SemiLight"/>
              </a:rPr>
              <a:t> </a:t>
            </a:r>
            <a:r>
              <a:rPr lang="en-GB" dirty="0" err="1" smtClean="0">
                <a:latin typeface="Segoe WP SemiLight"/>
                <a:cs typeface="Segoe WP SemiLight"/>
              </a:rPr>
              <a:t>consejos</a:t>
            </a:r>
            <a:r>
              <a:rPr lang="en-GB" dirty="0" smtClean="0">
                <a:latin typeface="Segoe WP SemiLight"/>
                <a:cs typeface="Segoe WP SemiLight"/>
              </a:rPr>
              <a:t>:</a:t>
            </a:r>
          </a:p>
          <a:p>
            <a:pPr lvl="1"/>
            <a:r>
              <a:rPr lang="en-GB" sz="1400" dirty="0" err="1" smtClean="0">
                <a:latin typeface="Segoe WP SemiLight"/>
                <a:cs typeface="Segoe WP SemiLight"/>
              </a:rPr>
              <a:t>Diseña</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vender” </a:t>
            </a:r>
            <a:r>
              <a:rPr lang="es-ES" sz="1400" dirty="0" smtClean="0">
                <a:latin typeface="Segoe WP SemiLight"/>
                <a:cs typeface="Segoe WP SemiLight"/>
              </a:rPr>
              <a:t>–</a:t>
            </a:r>
            <a:r>
              <a:rPr lang="en-GB" sz="1400" dirty="0" smtClean="0">
                <a:latin typeface="Segoe WP SemiLight"/>
                <a:cs typeface="Segoe WP SemiLight"/>
              </a:rPr>
              <a:t> El </a:t>
            </a:r>
            <a:r>
              <a:rPr lang="en-GB" sz="1400" dirty="0" err="1" smtClean="0">
                <a:latin typeface="Segoe WP SemiLight"/>
                <a:cs typeface="Segoe WP SemiLight"/>
              </a:rPr>
              <a:t>diseño</a:t>
            </a:r>
            <a:r>
              <a:rPr lang="en-GB" sz="1400" dirty="0" smtClean="0">
                <a:latin typeface="Segoe WP SemiLight"/>
                <a:cs typeface="Segoe WP SemiLight"/>
              </a:rPr>
              <a:t> </a:t>
            </a:r>
            <a:r>
              <a:rPr lang="en-GB" sz="1400" dirty="0" err="1" smtClean="0">
                <a:latin typeface="Segoe WP SemiLight"/>
                <a:cs typeface="Segoe WP SemiLight"/>
              </a:rPr>
              <a:t>es</a:t>
            </a:r>
            <a:r>
              <a:rPr lang="en-GB" sz="1400" dirty="0" smtClean="0">
                <a:latin typeface="Segoe WP SemiLight"/>
                <a:cs typeface="Segoe WP SemiLight"/>
              </a:rPr>
              <a:t> </a:t>
            </a:r>
            <a:r>
              <a:rPr lang="en-GB" sz="1400" dirty="0" err="1" smtClean="0">
                <a:latin typeface="Segoe WP SemiLight"/>
                <a:cs typeface="Segoe WP SemiLight"/>
              </a:rPr>
              <a:t>importante</a:t>
            </a:r>
            <a:r>
              <a:rPr lang="en-GB" sz="1400" dirty="0" smtClean="0">
                <a:latin typeface="Segoe WP SemiLight"/>
                <a:cs typeface="Segoe WP SemiLight"/>
              </a:rPr>
              <a:t>, </a:t>
            </a:r>
            <a:r>
              <a:rPr lang="en-GB" sz="1400" dirty="0" err="1" smtClean="0">
                <a:latin typeface="Segoe WP SemiLight"/>
                <a:cs typeface="Segoe WP SemiLight"/>
              </a:rPr>
              <a:t>haz</a:t>
            </a:r>
            <a:r>
              <a:rPr lang="en-GB" sz="1400" dirty="0" smtClean="0">
                <a:latin typeface="Segoe WP SemiLight"/>
                <a:cs typeface="Segoe WP SemiLight"/>
              </a:rPr>
              <a:t> </a:t>
            </a:r>
            <a:r>
              <a:rPr lang="en-GB" sz="1400" dirty="0" err="1" smtClean="0">
                <a:latin typeface="Segoe WP SemiLight"/>
                <a:cs typeface="Segoe WP SemiLight"/>
              </a:rPr>
              <a:t>que</a:t>
            </a:r>
            <a:r>
              <a:rPr lang="en-GB" sz="1400" dirty="0" smtClean="0">
                <a:latin typeface="Segoe WP SemiLight"/>
                <a:cs typeface="Segoe WP SemiLight"/>
              </a:rPr>
              <a:t> </a:t>
            </a:r>
            <a:r>
              <a:rPr lang="en-GB" sz="1400" dirty="0" err="1" smtClean="0">
                <a:latin typeface="Segoe WP SemiLight"/>
                <a:cs typeface="Segoe WP SemiLight"/>
              </a:rPr>
              <a:t>cuente</a:t>
            </a:r>
            <a:r>
              <a:rPr lang="en-GB" sz="1400" dirty="0" smtClean="0">
                <a:latin typeface="Segoe WP SemiLight"/>
                <a:cs typeface="Segoe WP SemiLight"/>
              </a:rPr>
              <a:t>.</a:t>
            </a:r>
          </a:p>
          <a:p>
            <a:pPr lvl="1"/>
            <a:r>
              <a:rPr lang="en-GB" sz="1400" dirty="0" err="1" smtClean="0">
                <a:latin typeface="Segoe WP SemiLight"/>
                <a:cs typeface="Segoe WP SemiLight"/>
              </a:rPr>
              <a:t>Cuida</a:t>
            </a:r>
            <a:r>
              <a:rPr lang="en-GB" sz="1400" dirty="0" smtClean="0">
                <a:latin typeface="Segoe WP SemiLight"/>
                <a:cs typeface="Segoe WP SemiLight"/>
              </a:rPr>
              <a:t> la </a:t>
            </a:r>
            <a:r>
              <a:rPr lang="en-GB" sz="1400" dirty="0" err="1" smtClean="0">
                <a:latin typeface="Segoe WP SemiLight"/>
                <a:cs typeface="Segoe WP SemiLight"/>
              </a:rPr>
              <a:t>localización</a:t>
            </a:r>
            <a:r>
              <a:rPr lang="en-GB" sz="1400" dirty="0" smtClean="0">
                <a:latin typeface="Segoe WP SemiLight"/>
                <a:cs typeface="Segoe WP SemiLight"/>
              </a:rPr>
              <a:t> – Si </a:t>
            </a:r>
            <a:r>
              <a:rPr lang="en-GB" sz="1400" dirty="0" err="1" smtClean="0">
                <a:latin typeface="Segoe WP SemiLight"/>
                <a:cs typeface="Segoe WP SemiLight"/>
              </a:rPr>
              <a:t>tu</a:t>
            </a:r>
            <a:r>
              <a:rPr lang="en-GB" sz="1400" dirty="0" smtClean="0">
                <a:latin typeface="Segoe WP SemiLight"/>
                <a:cs typeface="Segoe WP SemiLight"/>
              </a:rPr>
              <a:t> </a:t>
            </a:r>
            <a:r>
              <a:rPr lang="en-GB" sz="1400" dirty="0" err="1" smtClean="0">
                <a:latin typeface="Segoe WP SemiLight"/>
                <a:cs typeface="Segoe WP SemiLight"/>
              </a:rPr>
              <a:t>aplicación</a:t>
            </a:r>
            <a:r>
              <a:rPr lang="en-GB" sz="1400" dirty="0" smtClean="0">
                <a:latin typeface="Segoe WP SemiLight"/>
                <a:cs typeface="Segoe WP SemiLight"/>
              </a:rPr>
              <a:t> la </a:t>
            </a:r>
            <a:r>
              <a:rPr lang="en-GB" sz="1400" dirty="0" err="1" smtClean="0">
                <a:latin typeface="Segoe WP SemiLight"/>
                <a:cs typeface="Segoe WP SemiLight"/>
              </a:rPr>
              <a:t>lanzas</a:t>
            </a:r>
            <a:r>
              <a:rPr lang="en-GB" sz="1400" dirty="0" smtClean="0">
                <a:latin typeface="Segoe WP SemiLight"/>
                <a:cs typeface="Segoe WP SemiLight"/>
              </a:rPr>
              <a:t> </a:t>
            </a:r>
            <a:r>
              <a:rPr lang="en-GB" sz="1400" dirty="0" err="1" smtClean="0">
                <a:latin typeface="Segoe WP SemiLight"/>
                <a:cs typeface="Segoe WP SemiLight"/>
              </a:rPr>
              <a:t>fuera</a:t>
            </a:r>
            <a:r>
              <a:rPr lang="en-GB" sz="1400" dirty="0" smtClean="0">
                <a:latin typeface="Segoe WP SemiLight"/>
                <a:cs typeface="Segoe WP SemiLight"/>
              </a:rPr>
              <a:t> del </a:t>
            </a:r>
            <a:r>
              <a:rPr lang="en-GB" sz="1400" dirty="0" err="1" smtClean="0">
                <a:latin typeface="Segoe WP SemiLight"/>
                <a:cs typeface="Segoe WP SemiLight"/>
              </a:rPr>
              <a:t>mercado</a:t>
            </a:r>
            <a:r>
              <a:rPr lang="en-GB" sz="1400" dirty="0" smtClean="0">
                <a:latin typeface="Segoe WP SemiLight"/>
                <a:cs typeface="Segoe WP SemiLight"/>
              </a:rPr>
              <a:t> </a:t>
            </a:r>
            <a:r>
              <a:rPr lang="en-GB" sz="1400" dirty="0" err="1" smtClean="0">
                <a:latin typeface="Segoe WP SemiLight"/>
                <a:cs typeface="Segoe WP SemiLight"/>
              </a:rPr>
              <a:t>español</a:t>
            </a:r>
            <a:r>
              <a:rPr lang="en-GB" sz="1400" dirty="0" smtClean="0">
                <a:latin typeface="Segoe WP SemiLight"/>
                <a:cs typeface="Segoe WP SemiLight"/>
              </a:rPr>
              <a:t>, </a:t>
            </a:r>
            <a:r>
              <a:rPr lang="en-GB" sz="1400" dirty="0" err="1" smtClean="0">
                <a:latin typeface="Segoe WP SemiLight"/>
                <a:cs typeface="Segoe WP SemiLight"/>
              </a:rPr>
              <a:t>cuenta</a:t>
            </a:r>
            <a:r>
              <a:rPr lang="en-GB" sz="1400" dirty="0" smtClean="0">
                <a:latin typeface="Segoe WP SemiLight"/>
                <a:cs typeface="Segoe WP SemiLight"/>
              </a:rPr>
              <a:t> con </a:t>
            </a:r>
            <a:r>
              <a:rPr lang="en-GB" sz="1400" dirty="0" err="1" smtClean="0">
                <a:latin typeface="Segoe WP SemiLight"/>
                <a:cs typeface="Segoe WP SemiLight"/>
              </a:rPr>
              <a:t>recursos</a:t>
            </a:r>
            <a:r>
              <a:rPr lang="en-GB" sz="1400" dirty="0" smtClean="0">
                <a:latin typeface="Segoe WP SemiLight"/>
                <a:cs typeface="Segoe WP SemiLight"/>
              </a:rPr>
              <a:t> en </a:t>
            </a:r>
            <a:r>
              <a:rPr lang="en-GB" sz="1400" dirty="0" err="1" smtClean="0">
                <a:latin typeface="Segoe WP SemiLight"/>
                <a:cs typeface="Segoe WP SemiLight"/>
              </a:rPr>
              <a:t>otros</a:t>
            </a:r>
            <a:r>
              <a:rPr lang="en-GB" sz="1400" dirty="0" smtClean="0">
                <a:latin typeface="Segoe WP SemiLight"/>
                <a:cs typeface="Segoe WP SemiLight"/>
              </a:rPr>
              <a:t> </a:t>
            </a:r>
            <a:r>
              <a:rPr lang="en-GB" sz="1400" dirty="0" err="1" smtClean="0">
                <a:latin typeface="Segoe WP SemiLight"/>
                <a:cs typeface="Segoe WP SemiLight"/>
              </a:rPr>
              <a:t>idiomas</a:t>
            </a:r>
            <a:r>
              <a:rPr lang="en-GB" sz="1400" dirty="0" smtClean="0">
                <a:latin typeface="Segoe WP SemiLight"/>
                <a:cs typeface="Segoe WP SemiLight"/>
              </a:rPr>
              <a:t>.</a:t>
            </a:r>
          </a:p>
          <a:p>
            <a:pPr lvl="1"/>
            <a:r>
              <a:rPr lang="en-GB" sz="1400" dirty="0" err="1" smtClean="0">
                <a:latin typeface="Segoe WP SemiLight"/>
                <a:cs typeface="Segoe WP SemiLight"/>
              </a:rPr>
              <a:t>Proporciona</a:t>
            </a:r>
            <a:r>
              <a:rPr lang="en-GB" sz="1400" dirty="0" smtClean="0">
                <a:latin typeface="Segoe WP SemiLight"/>
                <a:cs typeface="Segoe WP SemiLight"/>
              </a:rPr>
              <a:t> </a:t>
            </a:r>
            <a:r>
              <a:rPr lang="en-GB" sz="1400" dirty="0" err="1" smtClean="0">
                <a:latin typeface="Segoe WP SemiLight"/>
                <a:cs typeface="Segoe WP SemiLight"/>
              </a:rPr>
              <a:t>versión</a:t>
            </a:r>
            <a:r>
              <a:rPr lang="en-GB" sz="1400" dirty="0" smtClean="0">
                <a:latin typeface="Segoe WP SemiLight"/>
                <a:cs typeface="Segoe WP SemiLight"/>
              </a:rPr>
              <a:t> </a:t>
            </a:r>
            <a:r>
              <a:rPr lang="en-GB" sz="1400" dirty="0" err="1" smtClean="0">
                <a:latin typeface="Segoe WP SemiLight"/>
                <a:cs typeface="Segoe WP SemiLight"/>
              </a:rPr>
              <a:t>gratuita</a:t>
            </a:r>
            <a:r>
              <a:rPr lang="en-GB" sz="1400" dirty="0" smtClean="0">
                <a:latin typeface="Segoe WP SemiLight"/>
                <a:cs typeface="Segoe WP SemiLight"/>
              </a:rPr>
              <a:t> de </a:t>
            </a:r>
            <a:r>
              <a:rPr lang="en-GB" sz="1400" dirty="0" err="1" smtClean="0">
                <a:latin typeface="Segoe WP SemiLight"/>
                <a:cs typeface="Segoe WP SemiLight"/>
              </a:rPr>
              <a:t>tu</a:t>
            </a:r>
            <a:r>
              <a:rPr lang="en-GB" sz="1400" dirty="0" smtClean="0">
                <a:latin typeface="Segoe WP SemiLight"/>
                <a:cs typeface="Segoe WP SemiLight"/>
              </a:rPr>
              <a:t> </a:t>
            </a:r>
            <a:r>
              <a:rPr lang="en-GB" sz="1400" dirty="0" err="1" smtClean="0">
                <a:latin typeface="Segoe WP SemiLight"/>
                <a:cs typeface="Segoe WP SemiLight"/>
              </a:rPr>
              <a:t>Aplicación</a:t>
            </a:r>
            <a:r>
              <a:rPr lang="en-GB" sz="1400" dirty="0" smtClean="0">
                <a:latin typeface="Segoe WP SemiLight"/>
                <a:cs typeface="Segoe WP SemiLight"/>
              </a:rPr>
              <a:t> – </a:t>
            </a:r>
            <a:r>
              <a:rPr lang="en-GB" sz="1400" dirty="0" err="1" smtClean="0">
                <a:latin typeface="Segoe WP SemiLight"/>
                <a:cs typeface="Segoe WP SemiLight"/>
              </a:rPr>
              <a:t>Ahora</a:t>
            </a:r>
            <a:r>
              <a:rPr lang="en-GB" sz="1400" dirty="0" smtClean="0">
                <a:latin typeface="Segoe WP SemiLight"/>
                <a:cs typeface="Segoe WP SemiLight"/>
              </a:rPr>
              <a:t> </a:t>
            </a:r>
            <a:r>
              <a:rPr lang="en-GB" sz="1400" dirty="0" err="1" smtClean="0">
                <a:latin typeface="Segoe WP SemiLight"/>
                <a:cs typeface="Segoe WP SemiLight"/>
              </a:rPr>
              <a:t>puedes</a:t>
            </a:r>
            <a:r>
              <a:rPr lang="en-GB" sz="1400" dirty="0" smtClean="0">
                <a:latin typeface="Segoe WP SemiLight"/>
                <a:cs typeface="Segoe WP SemiLight"/>
              </a:rPr>
              <a:t> </a:t>
            </a:r>
            <a:r>
              <a:rPr lang="en-GB" sz="1400" dirty="0" err="1" smtClean="0">
                <a:latin typeface="Segoe WP SemiLight"/>
                <a:cs typeface="Segoe WP SemiLight"/>
              </a:rPr>
              <a:t>incluir</a:t>
            </a:r>
            <a:r>
              <a:rPr lang="en-GB" sz="1400" dirty="0" smtClean="0">
                <a:latin typeface="Segoe WP SemiLight"/>
                <a:cs typeface="Segoe WP SemiLight"/>
              </a:rPr>
              <a:t> </a:t>
            </a:r>
            <a:r>
              <a:rPr lang="en-GB" sz="1400" dirty="0" err="1" smtClean="0">
                <a:latin typeface="Segoe WP SemiLight"/>
                <a:cs typeface="Segoe WP SemiLight"/>
              </a:rPr>
              <a:t>pagos</a:t>
            </a:r>
            <a:r>
              <a:rPr lang="en-GB" sz="1400" dirty="0" smtClean="0">
                <a:latin typeface="Segoe WP SemiLight"/>
                <a:cs typeface="Segoe WP SemiLight"/>
              </a:rPr>
              <a:t> </a:t>
            </a:r>
            <a:r>
              <a:rPr lang="en-GB" sz="1400" dirty="0" err="1" smtClean="0">
                <a:latin typeface="Segoe WP SemiLight"/>
                <a:cs typeface="Segoe WP SemiLight"/>
              </a:rPr>
              <a:t>dentro</a:t>
            </a:r>
            <a:r>
              <a:rPr lang="en-GB" sz="1400" dirty="0" smtClean="0">
                <a:latin typeface="Segoe WP SemiLight"/>
                <a:cs typeface="Segoe WP SemiLight"/>
              </a:rPr>
              <a:t> de la </a:t>
            </a:r>
            <a:r>
              <a:rPr lang="en-GB" sz="1400" dirty="0" err="1" smtClean="0">
                <a:latin typeface="Segoe WP SemiLight"/>
                <a:cs typeface="Segoe WP SemiLight"/>
              </a:rPr>
              <a:t>aplicación</a:t>
            </a:r>
            <a:r>
              <a:rPr lang="en-GB" sz="1400" dirty="0" smtClean="0">
                <a:latin typeface="Segoe WP SemiLight"/>
                <a:cs typeface="Segoe WP SemiLight"/>
              </a:rPr>
              <a:t> y </a:t>
            </a:r>
            <a:r>
              <a:rPr lang="en-GB" sz="1400" dirty="0" err="1" smtClean="0">
                <a:latin typeface="Segoe WP SemiLight"/>
                <a:cs typeface="Segoe WP SemiLight"/>
              </a:rPr>
              <a:t>obtener</a:t>
            </a:r>
            <a:r>
              <a:rPr lang="en-GB" sz="1400" dirty="0" smtClean="0">
                <a:latin typeface="Segoe WP SemiLight"/>
                <a:cs typeface="Segoe WP SemiLight"/>
              </a:rPr>
              <a:t> </a:t>
            </a:r>
            <a:r>
              <a:rPr lang="en-GB" sz="1400" dirty="0" err="1" smtClean="0">
                <a:latin typeface="Segoe WP SemiLight"/>
                <a:cs typeface="Segoe WP SemiLight"/>
              </a:rPr>
              <a:t>beneficios</a:t>
            </a:r>
            <a:r>
              <a:rPr lang="en-GB" sz="1400" dirty="0" smtClean="0">
                <a:latin typeface="Segoe WP SemiLight"/>
                <a:cs typeface="Segoe WP SemiLight"/>
              </a:rPr>
              <a:t>.</a:t>
            </a:r>
          </a:p>
          <a:p>
            <a:pPr lvl="1"/>
            <a:r>
              <a:rPr lang="en-GB" sz="1400" dirty="0" err="1" smtClean="0">
                <a:latin typeface="Segoe WP SemiLight"/>
                <a:cs typeface="Segoe WP SemiLight"/>
              </a:rPr>
              <a:t>Actualiza</a:t>
            </a:r>
            <a:r>
              <a:rPr lang="en-GB" sz="1400" dirty="0" smtClean="0">
                <a:latin typeface="Segoe WP SemiLight"/>
                <a:cs typeface="Segoe WP SemiLight"/>
              </a:rPr>
              <a:t> con </a:t>
            </a:r>
            <a:r>
              <a:rPr lang="en-GB" sz="1400" dirty="0" err="1" smtClean="0">
                <a:latin typeface="Segoe WP SemiLight"/>
                <a:cs typeface="Segoe WP SemiLight"/>
              </a:rPr>
              <a:t>periodicidad</a:t>
            </a:r>
            <a:r>
              <a:rPr lang="en-GB" sz="1400" dirty="0" smtClean="0">
                <a:latin typeface="Segoe WP SemiLight"/>
                <a:cs typeface="Segoe WP SemiLight"/>
              </a:rPr>
              <a:t>– Las </a:t>
            </a:r>
            <a:r>
              <a:rPr lang="en-GB" sz="1400" dirty="0" err="1" smtClean="0">
                <a:latin typeface="Segoe WP SemiLight"/>
                <a:cs typeface="Segoe WP SemiLight"/>
              </a:rPr>
              <a:t>actualizaciones</a:t>
            </a:r>
            <a:r>
              <a:rPr lang="en-GB" sz="1400" dirty="0" smtClean="0">
                <a:latin typeface="Segoe WP SemiLight"/>
                <a:cs typeface="Segoe WP SemiLight"/>
              </a:rPr>
              <a:t> </a:t>
            </a:r>
            <a:r>
              <a:rPr lang="en-GB" sz="1400" dirty="0" err="1" smtClean="0">
                <a:latin typeface="Segoe WP SemiLight"/>
                <a:cs typeface="Segoe WP SemiLight"/>
              </a:rPr>
              <a:t>periódicas</a:t>
            </a:r>
            <a:r>
              <a:rPr lang="en-GB" sz="1400" dirty="0" smtClean="0">
                <a:latin typeface="Segoe WP SemiLight"/>
                <a:cs typeface="Segoe WP SemiLight"/>
              </a:rPr>
              <a:t> </a:t>
            </a:r>
            <a:r>
              <a:rPr lang="en-GB" sz="1400" dirty="0" err="1" smtClean="0">
                <a:latin typeface="Segoe WP SemiLight"/>
                <a:cs typeface="Segoe WP SemiLight"/>
              </a:rPr>
              <a:t>mantienen</a:t>
            </a:r>
            <a:r>
              <a:rPr lang="en-GB" sz="1400" dirty="0" smtClean="0">
                <a:latin typeface="Segoe WP SemiLight"/>
                <a:cs typeface="Segoe WP SemiLight"/>
              </a:rPr>
              <a:t> la </a:t>
            </a:r>
            <a:r>
              <a:rPr lang="en-GB" sz="1400" dirty="0" err="1" smtClean="0">
                <a:latin typeface="Segoe WP SemiLight"/>
                <a:cs typeface="Segoe WP SemiLight"/>
              </a:rPr>
              <a:t>antención</a:t>
            </a:r>
            <a:r>
              <a:rPr lang="en-GB" sz="1400" dirty="0" smtClean="0">
                <a:latin typeface="Segoe WP SemiLight"/>
                <a:cs typeface="Segoe WP SemiLight"/>
              </a:rPr>
              <a:t> del </a:t>
            </a:r>
            <a:r>
              <a:rPr lang="en-GB" sz="1400" dirty="0" err="1" smtClean="0">
                <a:latin typeface="Segoe WP SemiLight"/>
                <a:cs typeface="Segoe WP SemiLight"/>
              </a:rPr>
              <a:t>usuario</a:t>
            </a:r>
            <a:r>
              <a:rPr lang="en-GB" sz="1400" dirty="0" smtClean="0">
                <a:latin typeface="Segoe WP SemiLight"/>
                <a:cs typeface="Segoe WP SemiLight"/>
              </a:rPr>
              <a:t> en </a:t>
            </a:r>
            <a:r>
              <a:rPr lang="en-GB" sz="1400" dirty="0" err="1" smtClean="0">
                <a:latin typeface="Segoe WP SemiLight"/>
                <a:cs typeface="Segoe WP SemiLight"/>
              </a:rPr>
              <a:t>tu</a:t>
            </a:r>
            <a:r>
              <a:rPr lang="en-GB" sz="1400" dirty="0" smtClean="0">
                <a:latin typeface="Segoe WP SemiLight"/>
                <a:cs typeface="Segoe WP SemiLight"/>
              </a:rPr>
              <a:t> </a:t>
            </a:r>
            <a:r>
              <a:rPr lang="en-GB" sz="1400" dirty="0" err="1" smtClean="0">
                <a:latin typeface="Segoe WP SemiLight"/>
                <a:cs typeface="Segoe WP SemiLight"/>
              </a:rPr>
              <a:t>Aplicación</a:t>
            </a:r>
            <a:r>
              <a:rPr lang="en-GB" sz="1400" dirty="0" smtClean="0">
                <a:latin typeface="Segoe WP SemiLight"/>
                <a:cs typeface="Segoe WP SemiLight"/>
              </a:rPr>
              <a:t>.</a:t>
            </a:r>
          </a:p>
          <a:p>
            <a:pPr lvl="1"/>
            <a:r>
              <a:rPr lang="en-GB" sz="1400" dirty="0" err="1" smtClean="0">
                <a:latin typeface="Segoe WP SemiLight"/>
                <a:cs typeface="Segoe WP SemiLight"/>
              </a:rPr>
              <a:t>Atiende</a:t>
            </a:r>
            <a:r>
              <a:rPr lang="en-GB" sz="1400" dirty="0" smtClean="0">
                <a:latin typeface="Segoe WP SemiLight"/>
                <a:cs typeface="Segoe WP SemiLight"/>
              </a:rPr>
              <a:t> al feedback – </a:t>
            </a:r>
            <a:r>
              <a:rPr lang="en-GB" sz="1400" dirty="0" err="1" smtClean="0">
                <a:latin typeface="Segoe WP SemiLight"/>
                <a:cs typeface="Segoe WP SemiLight"/>
              </a:rPr>
              <a:t>Facilita</a:t>
            </a:r>
            <a:r>
              <a:rPr lang="en-GB" sz="1400" dirty="0" smtClean="0">
                <a:latin typeface="Segoe WP SemiLight"/>
                <a:cs typeface="Segoe WP SemiLight"/>
              </a:rPr>
              <a:t> </a:t>
            </a:r>
            <a:r>
              <a:rPr lang="en-GB" sz="1400" dirty="0" err="1" smtClean="0">
                <a:latin typeface="Segoe WP SemiLight"/>
                <a:cs typeface="Segoe WP SemiLight"/>
              </a:rPr>
              <a:t>métodos</a:t>
            </a:r>
            <a:r>
              <a:rPr lang="en-GB" sz="1400" dirty="0" smtClean="0">
                <a:latin typeface="Segoe WP SemiLight"/>
                <a:cs typeface="Segoe WP SemiLight"/>
              </a:rPr>
              <a:t> de </a:t>
            </a:r>
            <a:r>
              <a:rPr lang="en-GB" sz="1400" dirty="0" err="1" smtClean="0">
                <a:latin typeface="Segoe WP SemiLight"/>
                <a:cs typeface="Segoe WP SemiLight"/>
              </a:rPr>
              <a:t>contacto</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a:t>
            </a:r>
            <a:r>
              <a:rPr lang="en-GB" sz="1400" dirty="0" err="1" smtClean="0">
                <a:latin typeface="Segoe WP SemiLight"/>
                <a:cs typeface="Segoe WP SemiLight"/>
              </a:rPr>
              <a:t>tus</a:t>
            </a:r>
            <a:r>
              <a:rPr lang="en-GB" sz="1400" dirty="0" smtClean="0">
                <a:latin typeface="Segoe WP SemiLight"/>
                <a:cs typeface="Segoe WP SemiLight"/>
              </a:rPr>
              <a:t> </a:t>
            </a:r>
            <a:r>
              <a:rPr lang="en-GB" sz="1400" dirty="0" err="1" smtClean="0">
                <a:latin typeface="Segoe WP SemiLight"/>
                <a:cs typeface="Segoe WP SemiLight"/>
              </a:rPr>
              <a:t>usuarios</a:t>
            </a:r>
            <a:r>
              <a:rPr lang="en-GB" sz="1400" dirty="0" smtClean="0">
                <a:latin typeface="Segoe WP SemiLight"/>
                <a:cs typeface="Segoe WP SemiLight"/>
              </a:rPr>
              <a:t>. </a:t>
            </a:r>
            <a:r>
              <a:rPr lang="en-GB" sz="1400" dirty="0" err="1" smtClean="0">
                <a:latin typeface="Segoe WP SemiLight"/>
                <a:cs typeface="Segoe WP SemiLight"/>
              </a:rPr>
              <a:t>Atiende</a:t>
            </a:r>
            <a:r>
              <a:rPr lang="en-GB" sz="1400" dirty="0" smtClean="0">
                <a:latin typeface="Segoe WP SemiLight"/>
                <a:cs typeface="Segoe WP SemiLight"/>
              </a:rPr>
              <a:t> los </a:t>
            </a:r>
            <a:r>
              <a:rPr lang="en-GB" sz="1400" dirty="0" err="1" smtClean="0">
                <a:latin typeface="Segoe WP SemiLight"/>
                <a:cs typeface="Segoe WP SemiLight"/>
              </a:rPr>
              <a:t>comentarios</a:t>
            </a:r>
            <a:r>
              <a:rPr lang="en-GB" sz="1400" dirty="0" smtClean="0">
                <a:latin typeface="Segoe WP SemiLight"/>
                <a:cs typeface="Segoe WP SemiLight"/>
              </a:rPr>
              <a:t> y </a:t>
            </a:r>
            <a:r>
              <a:rPr lang="en-GB" sz="1400" dirty="0" err="1" smtClean="0">
                <a:latin typeface="Segoe WP SemiLight"/>
                <a:cs typeface="Segoe WP SemiLight"/>
              </a:rPr>
              <a:t>críticas</a:t>
            </a:r>
            <a:r>
              <a:rPr lang="en-GB" sz="1400" dirty="0" smtClean="0">
                <a:latin typeface="Segoe WP SemiLight"/>
                <a:cs typeface="Segoe WP SemiLight"/>
              </a:rPr>
              <a:t> y </a:t>
            </a:r>
            <a:r>
              <a:rPr lang="en-GB" sz="1400" dirty="0" err="1" smtClean="0">
                <a:latin typeface="Segoe WP SemiLight"/>
                <a:cs typeface="Segoe WP SemiLight"/>
              </a:rPr>
              <a:t>sobretodo</a:t>
            </a:r>
            <a:r>
              <a:rPr lang="en-GB" sz="1400" dirty="0" smtClean="0">
                <a:latin typeface="Segoe WP SemiLight"/>
                <a:cs typeface="Segoe WP SemiLight"/>
              </a:rPr>
              <a:t> </a:t>
            </a:r>
            <a:r>
              <a:rPr lang="en-GB" sz="1400" dirty="0" err="1" smtClean="0">
                <a:latin typeface="Segoe WP SemiLight"/>
                <a:cs typeface="Segoe WP SemiLight"/>
              </a:rPr>
              <a:t>comprometete</a:t>
            </a:r>
            <a:r>
              <a:rPr lang="en-GB" sz="1400" dirty="0" smtClean="0">
                <a:latin typeface="Segoe WP SemiLight"/>
                <a:cs typeface="Segoe WP SemiLight"/>
              </a:rPr>
              <a:t> a </a:t>
            </a:r>
            <a:r>
              <a:rPr lang="en-GB" sz="1400" dirty="0" err="1" smtClean="0">
                <a:latin typeface="Segoe WP SemiLight"/>
                <a:cs typeface="Segoe WP SemiLight"/>
              </a:rPr>
              <a:t>solucionar</a:t>
            </a:r>
            <a:r>
              <a:rPr lang="en-GB" sz="1400" dirty="0" smtClean="0">
                <a:latin typeface="Segoe WP SemiLight"/>
                <a:cs typeface="Segoe WP SemiLight"/>
              </a:rPr>
              <a:t> </a:t>
            </a:r>
            <a:r>
              <a:rPr lang="en-GB" sz="1400" dirty="0" err="1" smtClean="0">
                <a:latin typeface="Segoe WP SemiLight"/>
                <a:cs typeface="Segoe WP SemiLight"/>
              </a:rPr>
              <a:t>problemas</a:t>
            </a:r>
            <a:r>
              <a:rPr lang="en-GB" sz="1400" dirty="0" smtClean="0">
                <a:latin typeface="Segoe WP SemiLight"/>
                <a:cs typeface="Segoe WP SemiLight"/>
              </a:rPr>
              <a:t>.</a:t>
            </a:r>
          </a:p>
          <a:p>
            <a:pPr lvl="1"/>
            <a:endParaRPr lang="en-GB" dirty="0" smtClean="0">
              <a:latin typeface="Segoe WP SemiLight"/>
              <a:cs typeface="Segoe WP SemiLight"/>
            </a:endParaRPr>
          </a:p>
          <a:p>
            <a:pPr lvl="1"/>
            <a:endParaRPr lang="en-GB" dirty="0" smtClean="0">
              <a:latin typeface="Segoe WP SemiLight"/>
              <a:cs typeface="Segoe WP SemiLight"/>
            </a:endParaRPr>
          </a:p>
          <a:p>
            <a:pPr lvl="1"/>
            <a:endParaRPr lang="en-GB" dirty="0"/>
          </a:p>
          <a:p>
            <a:endParaRPr lang="en-GB" dirty="0"/>
          </a:p>
        </p:txBody>
      </p:sp>
      <p:sp>
        <p:nvSpPr>
          <p:cNvPr id="4" name="Slide Number Placeholder 3"/>
          <p:cNvSpPr>
            <a:spLocks noGrp="1"/>
          </p:cNvSpPr>
          <p:nvPr>
            <p:ph type="sldNum" sz="quarter" idx="12"/>
          </p:nvPr>
        </p:nvSpPr>
        <p:spPr/>
        <p:txBody>
          <a:bodyPr/>
          <a:lstStyle/>
          <a:p>
            <a:fld id="{A058FB3F-E98E-4320-9AC6-4B74201C9C02}" type="slidenum">
              <a:rPr lang="en-GB" smtClean="0"/>
              <a:pPr/>
              <a:t>74</a:t>
            </a:fld>
            <a:endParaRPr lang="en-GB" dirty="0"/>
          </a:p>
        </p:txBody>
      </p:sp>
    </p:spTree>
    <p:extLst>
      <p:ext uri="{BB962C8B-B14F-4D97-AF65-F5344CB8AC3E}">
        <p14:creationId xmlns:p14="http://schemas.microsoft.com/office/powerpoint/2010/main" val="226753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1000" b="-21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solidFill>
            <a:schemeClr val="accent1">
              <a:alpha val="72000"/>
            </a:schemeClr>
          </a:solidFill>
          <a:ln>
            <a:solidFill>
              <a:schemeClr val="accent1"/>
            </a:solidFill>
          </a:ln>
        </p:spPr>
        <p:txBody>
          <a:bodyPr>
            <a:normAutofit/>
          </a:bodyPr>
          <a:lstStyle/>
          <a:p>
            <a:r>
              <a:rPr lang="en-US" dirty="0" smtClean="0">
                <a:solidFill>
                  <a:schemeClr val="bg1"/>
                </a:solidFill>
                <a:latin typeface="Segoe WP SemiLight" panose="020B0402040204020203" pitchFamily="34" charset="0"/>
                <a:cs typeface="Segoe WP SemiLight" panose="020B0402040204020203" pitchFamily="34" charset="0"/>
              </a:rPr>
              <a:t>Original vs. “COPIA”</a:t>
            </a:r>
            <a:endParaRPr lang="lt-LT" dirty="0">
              <a:solidFill>
                <a:schemeClr val="bg1"/>
              </a:solidFill>
              <a:latin typeface="Segoe WP SemiLight" panose="020B0402040204020203" pitchFamily="34" charset="0"/>
              <a:cs typeface="Segoe WP SemiLight" panose="020B0402040204020203" pitchFamily="34" charset="0"/>
            </a:endParaRPr>
          </a:p>
        </p:txBody>
      </p:sp>
    </p:spTree>
    <p:extLst>
      <p:ext uri="{BB962C8B-B14F-4D97-AF65-F5344CB8AC3E}">
        <p14:creationId xmlns:p14="http://schemas.microsoft.com/office/powerpoint/2010/main" val="1088459873"/>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880182"/>
            <a:ext cx="8229600" cy="3540443"/>
          </a:xfrm>
        </p:spPr>
        <p:txBody>
          <a:bodyPr/>
          <a:lstStyle/>
          <a:p>
            <a:r>
              <a:rPr lang="en-GB" dirty="0" smtClean="0">
                <a:latin typeface="Segoe WP SemiLight"/>
                <a:cs typeface="Segoe WP SemiLight"/>
              </a:rPr>
              <a:t>DEBERÍAS </a:t>
            </a:r>
            <a:r>
              <a:rPr lang="en-GB" dirty="0" err="1" smtClean="0">
                <a:latin typeface="Segoe WP SemiLight"/>
                <a:cs typeface="Segoe WP SemiLight"/>
              </a:rPr>
              <a:t>analizar</a:t>
            </a:r>
            <a:r>
              <a:rPr lang="en-GB" dirty="0" smtClean="0">
                <a:latin typeface="Segoe WP SemiLight"/>
                <a:cs typeface="Segoe WP SemiLight"/>
              </a:rPr>
              <a:t> el </a:t>
            </a:r>
            <a:r>
              <a:rPr lang="en-GB" dirty="0" err="1" smtClean="0">
                <a:latin typeface="Segoe WP SemiLight"/>
                <a:cs typeface="Segoe WP SemiLight"/>
              </a:rPr>
              <a:t>rendimiento</a:t>
            </a:r>
            <a:r>
              <a:rPr lang="en-GB" dirty="0" smtClean="0">
                <a:latin typeface="Segoe WP SemiLight"/>
                <a:cs typeface="Segoe WP SemiLight"/>
              </a:rPr>
              <a:t> de </a:t>
            </a:r>
            <a:r>
              <a:rPr lang="en-GB" dirty="0" err="1" smtClean="0">
                <a:latin typeface="Segoe WP SemiLight"/>
                <a:cs typeface="Segoe WP SemiLight"/>
              </a:rPr>
              <a:t>tu</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con el Performance Monitor y </a:t>
            </a:r>
            <a:r>
              <a:rPr lang="en-GB" dirty="0" err="1" smtClean="0">
                <a:latin typeface="Segoe WP SemiLight"/>
                <a:cs typeface="Segoe WP SemiLight"/>
              </a:rPr>
              <a:t>pasar</a:t>
            </a:r>
            <a:r>
              <a:rPr lang="en-GB" dirty="0" smtClean="0">
                <a:latin typeface="Segoe WP SemiLight"/>
                <a:cs typeface="Segoe WP SemiLight"/>
              </a:rPr>
              <a:t> el Store Test Kit antes de </a:t>
            </a:r>
            <a:r>
              <a:rPr lang="en-GB" dirty="0" err="1" smtClean="0">
                <a:latin typeface="Segoe WP SemiLight"/>
                <a:cs typeface="Segoe WP SemiLight"/>
              </a:rPr>
              <a:t>enviar</a:t>
            </a:r>
            <a:r>
              <a:rPr lang="en-GB" dirty="0" smtClean="0">
                <a:latin typeface="Segoe WP SemiLight"/>
                <a:cs typeface="Segoe WP SemiLight"/>
              </a:rPr>
              <a:t> </a:t>
            </a:r>
            <a:r>
              <a:rPr lang="en-GB" dirty="0" err="1" smtClean="0">
                <a:latin typeface="Segoe WP SemiLight"/>
                <a:cs typeface="Segoe WP SemiLight"/>
              </a:rPr>
              <a:t>tu</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 la </a:t>
            </a:r>
            <a:r>
              <a:rPr lang="en-GB" dirty="0" err="1" smtClean="0">
                <a:latin typeface="Segoe WP SemiLight"/>
                <a:cs typeface="Segoe WP SemiLight"/>
              </a:rPr>
              <a:t>tienda</a:t>
            </a:r>
            <a:r>
              <a:rPr lang="en-GB" dirty="0" smtClean="0">
                <a:latin typeface="Segoe WP SemiLight"/>
                <a:cs typeface="Segoe WP SemiLight"/>
              </a:rPr>
              <a:t>.</a:t>
            </a:r>
          </a:p>
          <a:p>
            <a:r>
              <a:rPr lang="en-GB" dirty="0" smtClean="0">
                <a:latin typeface="Segoe WP SemiLight"/>
                <a:cs typeface="Segoe WP SemiLight"/>
              </a:rPr>
              <a:t>Las </a:t>
            </a:r>
            <a:r>
              <a:rPr lang="en-GB" dirty="0" err="1" smtClean="0">
                <a:latin typeface="Segoe WP SemiLight"/>
                <a:cs typeface="Segoe WP SemiLight"/>
              </a:rPr>
              <a:t>aplicaciones</a:t>
            </a:r>
            <a:r>
              <a:rPr lang="en-GB" dirty="0" smtClean="0">
                <a:latin typeface="Segoe WP SemiLight"/>
                <a:cs typeface="Segoe WP SemiLight"/>
              </a:rPr>
              <a:t> de </a:t>
            </a:r>
            <a:r>
              <a:rPr lang="en-GB" dirty="0" err="1" smtClean="0">
                <a:latin typeface="Segoe WP SemiLight"/>
                <a:cs typeface="Segoe WP SemiLight"/>
              </a:rPr>
              <a:t>distribuyen</a:t>
            </a:r>
            <a:r>
              <a:rPr lang="en-GB" dirty="0" smtClean="0">
                <a:latin typeface="Segoe WP SemiLight"/>
                <a:cs typeface="Segoe WP SemiLight"/>
              </a:rPr>
              <a:t> en un </a:t>
            </a:r>
            <a:r>
              <a:rPr lang="en-GB" dirty="0" err="1" smtClean="0">
                <a:latin typeface="Segoe WP SemiLight"/>
                <a:cs typeface="Segoe WP SemiLight"/>
              </a:rPr>
              <a:t>único</a:t>
            </a:r>
            <a:r>
              <a:rPr lang="en-GB" dirty="0" smtClean="0">
                <a:latin typeface="Segoe WP SemiLight"/>
                <a:cs typeface="Segoe WP SemiLight"/>
              </a:rPr>
              <a:t> </a:t>
            </a:r>
            <a:r>
              <a:rPr lang="en-GB" dirty="0" err="1" smtClean="0">
                <a:latin typeface="Segoe WP SemiLight"/>
                <a:cs typeface="Segoe WP SemiLight"/>
              </a:rPr>
              <a:t>fichero</a:t>
            </a:r>
            <a:r>
              <a:rPr lang="en-GB" dirty="0" smtClean="0">
                <a:latin typeface="Segoe WP SemiLight"/>
                <a:cs typeface="Segoe WP SemiLight"/>
              </a:rPr>
              <a:t> con </a:t>
            </a:r>
            <a:r>
              <a:rPr lang="en-GB" dirty="0" err="1" smtClean="0">
                <a:latin typeface="Segoe WP SemiLight"/>
                <a:cs typeface="Segoe WP SemiLight"/>
              </a:rPr>
              <a:t>formato</a:t>
            </a:r>
            <a:r>
              <a:rPr lang="en-GB" dirty="0" smtClean="0">
                <a:latin typeface="Segoe WP SemiLight"/>
                <a:cs typeface="Segoe WP SemiLight"/>
              </a:rPr>
              <a:t> .XAP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contiene</a:t>
            </a:r>
            <a:r>
              <a:rPr lang="en-GB" dirty="0" smtClean="0">
                <a:latin typeface="Segoe WP SemiLight"/>
                <a:cs typeface="Segoe WP SemiLight"/>
              </a:rPr>
              <a:t> un </a:t>
            </a:r>
            <a:r>
              <a:rPr lang="en-GB" dirty="0" err="1" smtClean="0">
                <a:latin typeface="Segoe WP SemiLight"/>
                <a:cs typeface="Segoe WP SemiLight"/>
              </a:rPr>
              <a:t>archivo</a:t>
            </a:r>
            <a:r>
              <a:rPr lang="en-GB" dirty="0" smtClean="0">
                <a:latin typeface="Segoe WP SemiLight"/>
                <a:cs typeface="Segoe WP SemiLight"/>
              </a:rPr>
              <a:t> de </a:t>
            </a:r>
            <a:r>
              <a:rPr lang="en-GB" dirty="0" err="1" smtClean="0">
                <a:latin typeface="Segoe WP SemiLight"/>
                <a:cs typeface="Segoe WP SemiLight"/>
              </a:rPr>
              <a:t>manifiesto</a:t>
            </a:r>
            <a:r>
              <a:rPr lang="en-GB" dirty="0" smtClean="0">
                <a:latin typeface="Segoe WP SemiLight"/>
                <a:cs typeface="Segoe WP SemiLight"/>
              </a:rPr>
              <a:t> </a:t>
            </a:r>
            <a:r>
              <a:rPr lang="en-GB" dirty="0" err="1" smtClean="0">
                <a:latin typeface="Segoe WP SemiLight"/>
                <a:cs typeface="Segoe WP SemiLight"/>
              </a:rPr>
              <a:t>junto</a:t>
            </a:r>
            <a:r>
              <a:rPr lang="en-GB" dirty="0" smtClean="0">
                <a:latin typeface="Segoe WP SemiLight"/>
                <a:cs typeface="Segoe WP SemiLight"/>
              </a:rPr>
              <a:t> a </a:t>
            </a:r>
            <a:r>
              <a:rPr lang="en-GB" dirty="0" err="1" smtClean="0">
                <a:latin typeface="Segoe WP SemiLight"/>
                <a:cs typeface="Segoe WP SemiLight"/>
              </a:rPr>
              <a:t>todo</a:t>
            </a:r>
            <a:r>
              <a:rPr lang="en-GB" dirty="0" smtClean="0">
                <a:latin typeface="Segoe WP SemiLight"/>
                <a:cs typeface="Segoe WP SemiLight"/>
              </a:rPr>
              <a:t> lo </a:t>
            </a:r>
            <a:r>
              <a:rPr lang="en-GB" dirty="0" err="1" smtClean="0">
                <a:latin typeface="Segoe WP SemiLight"/>
                <a:cs typeface="Segoe WP SemiLight"/>
              </a:rPr>
              <a:t>necesario</a:t>
            </a:r>
            <a:r>
              <a:rPr lang="en-GB" dirty="0" smtClean="0">
                <a:latin typeface="Segoe WP SemiLight"/>
                <a:cs typeface="Segoe WP SemiLight"/>
              </a:rPr>
              <a:t> en la </a:t>
            </a:r>
            <a:r>
              <a:rPr lang="en-GB" dirty="0" err="1">
                <a:latin typeface="Segoe WP SemiLight"/>
                <a:cs typeface="Segoe WP SemiLight"/>
              </a:rPr>
              <a:t>A</a:t>
            </a:r>
            <a:r>
              <a:rPr lang="en-GB" dirty="0" err="1" smtClean="0">
                <a:latin typeface="Segoe WP SemiLight"/>
                <a:cs typeface="Segoe WP SemiLight"/>
              </a:rPr>
              <a:t>plicación</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El </a:t>
            </a:r>
            <a:r>
              <a:rPr lang="en-GB" dirty="0" err="1" smtClean="0">
                <a:latin typeface="Segoe WP SemiLight"/>
                <a:cs typeface="Segoe WP SemiLight"/>
              </a:rPr>
              <a:t>medio</a:t>
            </a:r>
            <a:r>
              <a:rPr lang="en-GB" dirty="0" smtClean="0">
                <a:latin typeface="Segoe WP SemiLight"/>
                <a:cs typeface="Segoe WP SemiLight"/>
              </a:rPr>
              <a:t> de </a:t>
            </a:r>
            <a:r>
              <a:rPr lang="en-GB" dirty="0" err="1" smtClean="0">
                <a:latin typeface="Segoe WP SemiLight"/>
                <a:cs typeface="Segoe WP SemiLight"/>
              </a:rPr>
              <a:t>distribución</a:t>
            </a:r>
            <a:r>
              <a:rPr lang="en-GB" dirty="0" smtClean="0">
                <a:latin typeface="Segoe WP SemiLight"/>
                <a:cs typeface="Segoe WP SemiLight"/>
              </a:rPr>
              <a:t> de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Windows Phone </a:t>
            </a:r>
            <a:r>
              <a:rPr lang="en-GB" dirty="0" err="1" smtClean="0">
                <a:latin typeface="Segoe WP SemiLight"/>
                <a:cs typeface="Segoe WP SemiLight"/>
              </a:rPr>
              <a:t>es</a:t>
            </a:r>
            <a:r>
              <a:rPr lang="en-GB" dirty="0" smtClean="0">
                <a:latin typeface="Segoe WP SemiLight"/>
                <a:cs typeface="Segoe WP SemiLight"/>
              </a:rPr>
              <a:t> la </a:t>
            </a:r>
            <a:r>
              <a:rPr lang="en-GB" dirty="0" err="1" smtClean="0">
                <a:latin typeface="Segoe WP SemiLight"/>
                <a:cs typeface="Segoe WP SemiLight"/>
              </a:rPr>
              <a:t>tienda</a:t>
            </a:r>
            <a:r>
              <a:rPr lang="en-GB" dirty="0" smtClean="0">
                <a:latin typeface="Segoe WP SemiLight"/>
                <a:cs typeface="Segoe WP SemiLight"/>
              </a:rPr>
              <a:t> de </a:t>
            </a:r>
            <a:r>
              <a:rPr lang="en-GB" dirty="0" err="1" smtClean="0">
                <a:latin typeface="Segoe WP SemiLight"/>
                <a:cs typeface="Segoe WP SemiLight"/>
              </a:rPr>
              <a:t>Aplicaciones</a:t>
            </a:r>
            <a:r>
              <a:rPr lang="en-GB" dirty="0" smtClean="0">
                <a:latin typeface="Segoe WP SemiLight"/>
                <a:cs typeface="Segoe WP SemiLight"/>
              </a:rPr>
              <a:t> (Windows Phone Store).</a:t>
            </a:r>
            <a:endParaRPr lang="en-GB" dirty="0">
              <a:latin typeface="Segoe WP SemiLight"/>
              <a:cs typeface="Segoe WP SemiLight"/>
            </a:endParaRPr>
          </a:p>
          <a:p>
            <a:r>
              <a:rPr lang="en-GB" dirty="0" smtClean="0">
                <a:latin typeface="Segoe WP SemiLight"/>
                <a:cs typeface="Segoe WP SemiLight"/>
              </a:rPr>
              <a:t>Las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ser</a:t>
            </a:r>
            <a:r>
              <a:rPr lang="en-GB" dirty="0" smtClean="0">
                <a:latin typeface="Segoe WP SemiLight"/>
                <a:cs typeface="Segoe WP SemiLight"/>
              </a:rPr>
              <a:t> </a:t>
            </a:r>
            <a:r>
              <a:rPr lang="en-GB" dirty="0" err="1" smtClean="0">
                <a:latin typeface="Segoe WP SemiLight"/>
                <a:cs typeface="Segoe WP SemiLight"/>
              </a:rPr>
              <a:t>gratuitas</a:t>
            </a:r>
            <a:r>
              <a:rPr lang="en-GB" dirty="0" smtClean="0">
                <a:latin typeface="Segoe WP SemiLight"/>
                <a:cs typeface="Segoe WP SemiLight"/>
              </a:rPr>
              <a:t> o de </a:t>
            </a:r>
            <a:r>
              <a:rPr lang="en-GB" dirty="0" err="1" smtClean="0">
                <a:latin typeface="Segoe WP SemiLight"/>
                <a:cs typeface="Segoe WP SemiLight"/>
              </a:rPr>
              <a:t>pago</a:t>
            </a:r>
            <a:r>
              <a:rPr lang="en-GB" dirty="0" smtClean="0">
                <a:latin typeface="Segoe WP SemiLight"/>
                <a:cs typeface="Segoe WP SemiLight"/>
              </a:rPr>
              <a:t>. 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obtienen</a:t>
            </a:r>
            <a:r>
              <a:rPr lang="en-GB" dirty="0" smtClean="0">
                <a:latin typeface="Segoe WP SemiLight"/>
                <a:cs typeface="Segoe WP SemiLight"/>
              </a:rPr>
              <a:t> un 70% del </a:t>
            </a:r>
            <a:r>
              <a:rPr lang="en-GB" dirty="0" err="1" smtClean="0">
                <a:latin typeface="Segoe WP SemiLight"/>
                <a:cs typeface="Segoe WP SemiLight"/>
              </a:rPr>
              <a:t>beneficio</a:t>
            </a:r>
            <a:r>
              <a:rPr lang="en-GB" dirty="0" smtClean="0">
                <a:latin typeface="Segoe WP SemiLight"/>
                <a:cs typeface="Segoe WP SemiLight"/>
              </a:rPr>
              <a:t> de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de </a:t>
            </a:r>
            <a:r>
              <a:rPr lang="en-GB" dirty="0" err="1" smtClean="0">
                <a:latin typeface="Segoe WP SemiLight"/>
                <a:cs typeface="Segoe WP SemiLight"/>
              </a:rPr>
              <a:t>pago</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registrados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probar</a:t>
            </a:r>
            <a:r>
              <a:rPr lang="en-GB" dirty="0" smtClean="0">
                <a:latin typeface="Segoe WP SemiLight"/>
                <a:cs typeface="Segoe WP SemiLight"/>
              </a:rPr>
              <a:t> sus </a:t>
            </a:r>
            <a:r>
              <a:rPr lang="en-GB" dirty="0" err="1" smtClean="0">
                <a:latin typeface="Segoe WP SemiLight"/>
                <a:cs typeface="Segoe WP SemiLight"/>
              </a:rPr>
              <a:t>aplicaciones</a:t>
            </a:r>
            <a:r>
              <a:rPr lang="en-GB" dirty="0" smtClean="0">
                <a:latin typeface="Segoe WP SemiLight"/>
                <a:cs typeface="Segoe WP SemiLight"/>
              </a:rPr>
              <a:t> en sus </a:t>
            </a:r>
            <a:r>
              <a:rPr lang="en-GB" dirty="0" err="1" smtClean="0">
                <a:latin typeface="Segoe WP SemiLight"/>
                <a:cs typeface="Segoe WP SemiLight"/>
              </a:rPr>
              <a:t>teléfonos</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Los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enviar</a:t>
            </a:r>
            <a:r>
              <a:rPr lang="en-GB" dirty="0" smtClean="0">
                <a:latin typeface="Segoe WP SemiLight"/>
                <a:cs typeface="Segoe WP SemiLight"/>
              </a:rPr>
              <a:t> </a:t>
            </a:r>
            <a:r>
              <a:rPr lang="en-GB" dirty="0" err="1" smtClean="0">
                <a:latin typeface="Segoe WP SemiLight"/>
                <a:cs typeface="Segoe WP SemiLight"/>
              </a:rPr>
              <a:t>Aplicaiones</a:t>
            </a:r>
            <a:r>
              <a:rPr lang="en-GB" dirty="0" smtClean="0">
                <a:latin typeface="Segoe WP SemiLight"/>
                <a:cs typeface="Segoe WP SemiLight"/>
              </a:rPr>
              <a:t> de </a:t>
            </a:r>
            <a:r>
              <a:rPr lang="en-GB" dirty="0" err="1" smtClean="0">
                <a:latin typeface="Segoe WP SemiLight"/>
                <a:cs typeface="Segoe WP SemiLight"/>
              </a:rPr>
              <a:t>prueba</a:t>
            </a:r>
            <a:r>
              <a:rPr lang="en-GB" dirty="0" smtClean="0">
                <a:latin typeface="Segoe WP SemiLight"/>
                <a:cs typeface="Segoe WP SemiLight"/>
              </a:rPr>
              <a:t> a los beta</a:t>
            </a:r>
            <a:r>
              <a:rPr lang="en-GB" dirty="0">
                <a:latin typeface="Segoe WP SemiLight"/>
                <a:cs typeface="Segoe WP SemiLight"/>
              </a:rPr>
              <a:t>-testers</a:t>
            </a:r>
          </a:p>
          <a:p>
            <a:r>
              <a:rPr lang="en-GB" dirty="0" err="1" smtClean="0">
                <a:latin typeface="Segoe WP SemiLight"/>
                <a:cs typeface="Segoe WP SemiLight"/>
              </a:rPr>
              <a:t>Gracias</a:t>
            </a:r>
            <a:r>
              <a:rPr lang="en-GB" dirty="0" smtClean="0">
                <a:latin typeface="Segoe WP SemiLight"/>
                <a:cs typeface="Segoe WP SemiLight"/>
              </a:rPr>
              <a:t> al Advertising SDK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muy</a:t>
            </a:r>
            <a:r>
              <a:rPr lang="en-GB" dirty="0" smtClean="0">
                <a:latin typeface="Segoe WP SemiLight"/>
                <a:cs typeface="Segoe WP SemiLight"/>
              </a:rPr>
              <a:t> </a:t>
            </a:r>
            <a:r>
              <a:rPr lang="en-GB" dirty="0" err="1" smtClean="0">
                <a:latin typeface="Segoe WP SemiLight"/>
                <a:cs typeface="Segoe WP SemiLight"/>
              </a:rPr>
              <a:t>fácil</a:t>
            </a:r>
            <a:r>
              <a:rPr lang="en-GB" dirty="0" smtClean="0">
                <a:latin typeface="Segoe WP SemiLight"/>
                <a:cs typeface="Segoe WP SemiLight"/>
              </a:rPr>
              <a:t> </a:t>
            </a:r>
            <a:r>
              <a:rPr lang="en-GB" dirty="0" err="1" smtClean="0">
                <a:latin typeface="Segoe WP SemiLight"/>
                <a:cs typeface="Segoe WP SemiLight"/>
              </a:rPr>
              <a:t>incorporar</a:t>
            </a:r>
            <a:r>
              <a:rPr lang="en-GB" dirty="0" smtClean="0">
                <a:latin typeface="Segoe WP SemiLight"/>
                <a:cs typeface="Segoe WP SemiLight"/>
              </a:rPr>
              <a:t> </a:t>
            </a:r>
            <a:r>
              <a:rPr lang="en-GB" dirty="0" err="1" smtClean="0">
                <a:latin typeface="Segoe WP SemiLight"/>
                <a:cs typeface="Segoe WP SemiLight"/>
              </a:rPr>
              <a:t>publicidad</a:t>
            </a:r>
            <a:r>
              <a:rPr lang="en-GB" dirty="0" smtClean="0">
                <a:latin typeface="Segoe WP SemiLight"/>
                <a:cs typeface="Segoe WP SemiLight"/>
              </a:rPr>
              <a:t> a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a:t>
            </a:r>
            <a:endParaRPr lang="en-GB" dirty="0">
              <a:latin typeface="Segoe WP SemiLight"/>
              <a:cs typeface="Segoe WP SemiLight"/>
            </a:endParaRPr>
          </a:p>
          <a:p>
            <a:endParaRPr lang="en-GB" dirty="0">
              <a:latin typeface="Segoe WP SemiLight"/>
              <a:cs typeface="Segoe WP SemiLight"/>
            </a:endParaRPr>
          </a:p>
          <a:p>
            <a:endParaRPr lang="en-GB" dirty="0">
              <a:latin typeface="Segoe WP SemiLight"/>
              <a:cs typeface="Segoe WP SemiLight"/>
            </a:endParaRPr>
          </a:p>
        </p:txBody>
      </p:sp>
      <p:sp>
        <p:nvSpPr>
          <p:cNvPr id="2" name="Title 1"/>
          <p:cNvSpPr>
            <a:spLocks noGrp="1"/>
          </p:cNvSpPr>
          <p:nvPr>
            <p:ph type="title"/>
          </p:nvPr>
        </p:nvSpPr>
        <p:spPr>
          <a:xfrm>
            <a:off x="457200" y="322017"/>
            <a:ext cx="8229600" cy="384721"/>
          </a:xfrm>
        </p:spPr>
        <p:txBody>
          <a:bodyPr/>
          <a:lstStyle/>
          <a:p>
            <a:r>
              <a:rPr lang="en-GB" dirty="0" err="1" smtClean="0"/>
              <a:t>Conclusiones</a:t>
            </a:r>
            <a:endParaRPr lang="en-GB" dirty="0"/>
          </a:p>
        </p:txBody>
      </p:sp>
      <p:sp>
        <p:nvSpPr>
          <p:cNvPr id="3" name="Content Placeholder 2"/>
          <p:cNvSpPr>
            <a:spLocks noGrp="1"/>
          </p:cNvSpPr>
          <p:nvPr>
            <p:ph type="body" sz="quarter" idx="17"/>
          </p:nvPr>
        </p:nvSpPr>
        <p:spPr/>
        <p:txBody>
          <a:bodyPr>
            <a:normAutofit/>
          </a:bodyPr>
          <a:lstStyle/>
          <a:p>
            <a:endParaRPr lang="en-GB" dirty="0" smtClean="0"/>
          </a:p>
          <a:p>
            <a:endParaRPr lang="en-GB" dirty="0" smtClean="0"/>
          </a:p>
          <a:p>
            <a:endParaRPr lang="en-GB" dirty="0" smtClean="0"/>
          </a:p>
        </p:txBody>
      </p:sp>
      <p:sp>
        <p:nvSpPr>
          <p:cNvPr id="4" name="Slide Number Placeholder 3"/>
          <p:cNvSpPr>
            <a:spLocks noGrp="1"/>
          </p:cNvSpPr>
          <p:nvPr>
            <p:ph type="sldNum" sz="quarter" idx="20"/>
          </p:nvPr>
        </p:nvSpPr>
        <p:spPr/>
        <p:txBody>
          <a:bodyPr/>
          <a:lstStyle/>
          <a:p>
            <a:fld id="{271031BA-9959-4FE2-909F-37D65262A7B4}" type="slidenum">
              <a:rPr lang="en-US" smtClean="0"/>
              <a:pPr/>
              <a:t>76</a:t>
            </a:fld>
            <a:endParaRPr lang="en-US" dirty="0"/>
          </a:p>
        </p:txBody>
      </p:sp>
    </p:spTree>
    <p:extLst>
      <p:ext uri="{BB962C8B-B14F-4D97-AF65-F5344CB8AC3E}">
        <p14:creationId xmlns:p14="http://schemas.microsoft.com/office/powerpoint/2010/main" val="206725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16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407147"/>
            <a:ext cx="4121780" cy="2755900"/>
          </a:xfrm>
        </p:spPr>
        <p:txBody>
          <a:bodyPr/>
          <a:lstStyle/>
          <a:p>
            <a:r>
              <a:rPr lang="en-GB" dirty="0" smtClean="0">
                <a:latin typeface="Segoe WP SemiLight"/>
                <a:cs typeface="Segoe WP SemiLight"/>
              </a:rPr>
              <a:t>El Simulation Dashboard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nueva</a:t>
            </a:r>
            <a:r>
              <a:rPr lang="en-GB" dirty="0" smtClean="0">
                <a:latin typeface="Segoe WP SemiLight"/>
                <a:cs typeface="Segoe WP SemiLight"/>
              </a:rPr>
              <a:t> </a:t>
            </a:r>
            <a:r>
              <a:rPr lang="en-GB" dirty="0" err="1" smtClean="0">
                <a:latin typeface="Segoe WP SemiLight"/>
                <a:cs typeface="Segoe WP SemiLight"/>
              </a:rPr>
              <a:t>herramienta</a:t>
            </a:r>
            <a:r>
              <a:rPr lang="en-GB" dirty="0" smtClean="0">
                <a:latin typeface="Segoe WP SemiLight"/>
                <a:cs typeface="Segoe WP SemiLight"/>
              </a:rPr>
              <a:t> </a:t>
            </a:r>
            <a:r>
              <a:rPr lang="en-GB" dirty="0" err="1" smtClean="0">
                <a:latin typeface="Segoe WP SemiLight"/>
                <a:cs typeface="Segoe WP SemiLight"/>
              </a:rPr>
              <a:t>presente</a:t>
            </a:r>
            <a:r>
              <a:rPr lang="en-GB" dirty="0" smtClean="0">
                <a:latin typeface="Segoe WP SemiLight"/>
                <a:cs typeface="Segoe WP SemiLight"/>
              </a:rPr>
              <a:t> en Visual Studio </a:t>
            </a:r>
            <a:r>
              <a:rPr lang="en-GB" dirty="0" err="1" smtClean="0">
                <a:latin typeface="Segoe WP SemiLight"/>
                <a:cs typeface="Segoe WP SemiLight"/>
              </a:rPr>
              <a:t>gracias</a:t>
            </a:r>
            <a:r>
              <a:rPr lang="en-GB" dirty="0" smtClean="0">
                <a:latin typeface="Segoe WP SemiLight"/>
                <a:cs typeface="Segoe WP SemiLight"/>
              </a:rPr>
              <a:t> al SDK de Windows Phone 8.</a:t>
            </a:r>
          </a:p>
          <a:p>
            <a:r>
              <a:rPr lang="en-GB" dirty="0" err="1" smtClean="0">
                <a:latin typeface="Segoe WP SemiLight"/>
                <a:cs typeface="Segoe WP SemiLight"/>
              </a:rPr>
              <a:t>Permite</a:t>
            </a:r>
            <a:r>
              <a:rPr lang="en-GB" dirty="0" smtClean="0">
                <a:latin typeface="Segoe WP SemiLight"/>
                <a:cs typeface="Segoe WP SemiLight"/>
              </a:rPr>
              <a:t> </a:t>
            </a:r>
            <a:r>
              <a:rPr lang="en-GB" dirty="0" err="1" smtClean="0">
                <a:latin typeface="Segoe WP SemiLight"/>
                <a:cs typeface="Segoe WP SemiLight"/>
              </a:rPr>
              <a:t>configurar</a:t>
            </a:r>
            <a:r>
              <a:rPr lang="en-GB" dirty="0" smtClean="0">
                <a:latin typeface="Segoe WP SemiLight"/>
                <a:cs typeface="Segoe WP SemiLight"/>
              </a:rPr>
              <a:t> el </a:t>
            </a:r>
            <a:r>
              <a:rPr lang="en-GB" dirty="0" err="1" smtClean="0">
                <a:latin typeface="Segoe WP SemiLight"/>
                <a:cs typeface="Segoe WP SemiLight"/>
              </a:rPr>
              <a:t>entorno</a:t>
            </a:r>
            <a:r>
              <a:rPr lang="en-GB" dirty="0" smtClean="0">
                <a:latin typeface="Segoe WP SemiLight"/>
                <a:cs typeface="Segoe WP SemiLight"/>
              </a:rPr>
              <a:t> de </a:t>
            </a:r>
            <a:r>
              <a:rPr lang="en-GB" dirty="0" err="1" smtClean="0">
                <a:latin typeface="Segoe WP SemiLight"/>
                <a:cs typeface="Segoe WP SemiLight"/>
              </a:rPr>
              <a:t>ejecución</a:t>
            </a:r>
            <a:r>
              <a:rPr lang="en-GB" dirty="0" smtClean="0">
                <a:latin typeface="Segoe WP SemiLight"/>
                <a:cs typeface="Segoe WP SemiLight"/>
              </a:rPr>
              <a:t> del </a:t>
            </a:r>
            <a:r>
              <a:rPr lang="en-GB" dirty="0" err="1" smtClean="0">
                <a:latin typeface="Segoe WP SemiLight"/>
                <a:cs typeface="Segoe WP SemiLight"/>
              </a:rPr>
              <a:t>emulador</a:t>
            </a:r>
            <a:r>
              <a:rPr lang="en-GB" dirty="0" smtClean="0">
                <a:latin typeface="Segoe WP SemiLight"/>
                <a:cs typeface="Segoe WP SemiLight"/>
              </a:rPr>
              <a:t>.</a:t>
            </a:r>
          </a:p>
          <a:p>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probar</a:t>
            </a:r>
            <a:r>
              <a:rPr lang="en-GB" dirty="0" smtClean="0">
                <a:latin typeface="Segoe WP SemiLight"/>
                <a:cs typeface="Segoe WP SemiLight"/>
              </a:rPr>
              <a:t> </a:t>
            </a:r>
            <a:r>
              <a:rPr lang="en-GB" dirty="0" err="1" smtClean="0">
                <a:latin typeface="Segoe WP SemiLight"/>
                <a:cs typeface="Segoe WP SemiLight"/>
              </a:rPr>
              <a:t>como</a:t>
            </a:r>
            <a:r>
              <a:rPr lang="en-GB" dirty="0" smtClean="0">
                <a:latin typeface="Segoe WP SemiLight"/>
                <a:cs typeface="Segoe WP SemiLight"/>
              </a:rPr>
              <a:t> </a:t>
            </a:r>
            <a:r>
              <a:rPr lang="en-GB" dirty="0" err="1" smtClean="0">
                <a:latin typeface="Segoe WP SemiLight"/>
                <a:cs typeface="Segoe WP SemiLight"/>
              </a:rPr>
              <a:t>responde</a:t>
            </a:r>
            <a:r>
              <a:rPr lang="en-GB" dirty="0" smtClean="0">
                <a:latin typeface="Segoe WP SemiLight"/>
                <a:cs typeface="Segoe WP SemiLight"/>
              </a:rPr>
              <a:t> </a:t>
            </a:r>
            <a:r>
              <a:rPr lang="en-GB" dirty="0" err="1" smtClean="0">
                <a:latin typeface="Segoe WP SemiLight"/>
                <a:cs typeface="Segoe WP SemiLight"/>
              </a:rPr>
              <a:t>tu</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bajo</a:t>
            </a:r>
            <a:r>
              <a:rPr lang="en-GB" dirty="0" smtClean="0">
                <a:latin typeface="Segoe WP SemiLight"/>
                <a:cs typeface="Segoe WP SemiLight"/>
              </a:rPr>
              <a:t> la </a:t>
            </a:r>
            <a:r>
              <a:rPr lang="en-GB" dirty="0" err="1" smtClean="0">
                <a:latin typeface="Segoe WP SemiLight"/>
                <a:cs typeface="Segoe WP SemiLight"/>
              </a:rPr>
              <a:t>falta</a:t>
            </a:r>
            <a:r>
              <a:rPr lang="en-GB" dirty="0" smtClean="0">
                <a:latin typeface="Segoe WP SemiLight"/>
                <a:cs typeface="Segoe WP SemiLight"/>
              </a:rPr>
              <a:t> de red o </a:t>
            </a:r>
            <a:r>
              <a:rPr lang="en-GB" dirty="0" err="1" smtClean="0">
                <a:latin typeface="Segoe WP SemiLight"/>
                <a:cs typeface="Segoe WP SemiLight"/>
              </a:rPr>
              <a:t>redes</a:t>
            </a:r>
            <a:r>
              <a:rPr lang="en-GB" dirty="0" smtClean="0">
                <a:latin typeface="Segoe WP SemiLight"/>
                <a:cs typeface="Segoe WP SemiLight"/>
              </a:rPr>
              <a:t> “</a:t>
            </a:r>
            <a:r>
              <a:rPr lang="en-GB" dirty="0" err="1" smtClean="0">
                <a:latin typeface="Segoe WP SemiLight"/>
                <a:cs typeface="Segoe WP SemiLight"/>
              </a:rPr>
              <a:t>pobres</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ejemplo</a:t>
            </a:r>
            <a:r>
              <a:rPr lang="en-GB" dirty="0" smtClean="0">
                <a:latin typeface="Segoe WP SemiLight"/>
                <a:cs typeface="Segoe WP SemiLight"/>
              </a:rPr>
              <a:t>.</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84721"/>
          </a:xfrm>
        </p:spPr>
        <p:txBody>
          <a:bodyPr/>
          <a:lstStyle/>
          <a:p>
            <a:r>
              <a:rPr lang="en-GB" dirty="0" smtClean="0"/>
              <a:t>Simulation Dashboard</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8</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430" y="1337721"/>
            <a:ext cx="3555491" cy="2471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463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199" y="1010144"/>
            <a:ext cx="5566229" cy="2755900"/>
          </a:xfrm>
        </p:spPr>
        <p:txBody>
          <a:bodyPr/>
          <a:lstStyle/>
          <a:p>
            <a:r>
              <a:rPr lang="es-ES" dirty="0" smtClean="0">
                <a:latin typeface="Segoe WP SemiLight"/>
                <a:cs typeface="Segoe WP SemiLight"/>
              </a:rPr>
              <a:t>Puedes </a:t>
            </a:r>
            <a:r>
              <a:rPr lang="es-ES" dirty="0">
                <a:latin typeface="Segoe WP SemiLight"/>
                <a:cs typeface="Segoe WP SemiLight"/>
              </a:rPr>
              <a:t>simular </a:t>
            </a:r>
            <a:r>
              <a:rPr lang="es-ES" dirty="0" smtClean="0">
                <a:latin typeface="Segoe WP SemiLight"/>
                <a:cs typeface="Segoe WP SemiLight"/>
              </a:rPr>
              <a:t>el rendimiento </a:t>
            </a:r>
            <a:r>
              <a:rPr lang="es-ES" dirty="0">
                <a:latin typeface="Segoe WP SemiLight"/>
                <a:cs typeface="Segoe WP SemiLight"/>
              </a:rPr>
              <a:t>de la red, observar cómo se comporta la aplicación bajo la pantalla de bloqueo </a:t>
            </a:r>
            <a:r>
              <a:rPr lang="es-ES" dirty="0" smtClean="0">
                <a:latin typeface="Segoe WP SemiLight"/>
                <a:cs typeface="Segoe WP SemiLight"/>
              </a:rPr>
              <a:t>o probar el comportamiento de la aplicación bajo recordatorios </a:t>
            </a:r>
            <a:r>
              <a:rPr lang="es-ES" dirty="0">
                <a:latin typeface="Segoe WP SemiLight"/>
                <a:cs typeface="Segoe WP SemiLight"/>
              </a:rPr>
              <a:t>en el </a:t>
            </a:r>
            <a:r>
              <a:rPr lang="es-ES" dirty="0" smtClean="0">
                <a:latin typeface="Segoe WP SemiLight"/>
                <a:cs typeface="Segoe WP SemiLight"/>
              </a:rPr>
              <a:t>emulador.</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84721"/>
          </a:xfrm>
        </p:spPr>
        <p:txBody>
          <a:bodyPr/>
          <a:lstStyle/>
          <a:p>
            <a:r>
              <a:rPr lang="en-GB" dirty="0" err="1" smtClean="0"/>
              <a:t>Usando</a:t>
            </a:r>
            <a:r>
              <a:rPr lang="en-GB" dirty="0" smtClean="0"/>
              <a:t> el Simulation Dashboard</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9</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938" y="319314"/>
            <a:ext cx="2405975" cy="42740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48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TechEd_2012_Template_16x9 (4)">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4.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docProps/app.xml><?xml version="1.0" encoding="utf-8"?>
<Properties xmlns="http://schemas.openxmlformats.org/officeDocument/2006/extended-properties" xmlns:vt="http://schemas.openxmlformats.org/officeDocument/2006/docPropsVTypes">
  <Template/>
  <TotalTime>9266</TotalTime>
  <Words>6955</Words>
  <Application>Microsoft Office PowerPoint</Application>
  <PresentationFormat>On-screen Show (16:9)</PresentationFormat>
  <Paragraphs>626</Paragraphs>
  <Slides>77</Slides>
  <Notes>55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77</vt:i4>
      </vt:variant>
    </vt:vector>
  </HeadingPairs>
  <TitlesOfParts>
    <vt:vector size="89" baseType="lpstr">
      <vt:lpstr>Arial</vt:lpstr>
      <vt:lpstr>Calibri</vt:lpstr>
      <vt:lpstr>Consolas</vt:lpstr>
      <vt:lpstr>Segoe</vt:lpstr>
      <vt:lpstr>Segoe Condensed</vt:lpstr>
      <vt:lpstr>Segoe UI</vt:lpstr>
      <vt:lpstr>Segoe WP Light</vt:lpstr>
      <vt:lpstr>Segoe WP SemiLight</vt:lpstr>
      <vt:lpstr>Times New Roman</vt:lpstr>
      <vt:lpstr>Wingdings</vt:lpstr>
      <vt:lpstr>Windows Phone blue</vt:lpstr>
      <vt:lpstr>TechEd_2012_Template_16x9 (4)</vt:lpstr>
      <vt:lpstr>La Windows Phone Store</vt:lpstr>
      <vt:lpstr>Agenda</vt:lpstr>
      <vt:lpstr>Análisis de rendimiento</vt:lpstr>
      <vt:lpstr>Usando la herramienta de Análisis de Rendimiento</vt:lpstr>
      <vt:lpstr>Configuraciones de la herramienta de Análisis de Rendimiento</vt:lpstr>
      <vt:lpstr>Análisis de Datos</vt:lpstr>
      <vt:lpstr>PowerPoint Presentation</vt:lpstr>
      <vt:lpstr>Simulation Dashboard</vt:lpstr>
      <vt:lpstr>Usando el Simulation Dashboard</vt:lpstr>
      <vt:lpstr>Creando una Aplicación</vt:lpstr>
      <vt:lpstr>El archivo XAP</vt:lpstr>
      <vt:lpstr>Anatomía del archivo XAP</vt:lpstr>
      <vt:lpstr>El archivo de manifiesto</vt:lpstr>
      <vt:lpstr>WMAppManifest.xml</vt:lpstr>
      <vt:lpstr>Editando el archivo WMAppManifest.xml</vt:lpstr>
      <vt:lpstr>Detalles de una Aplicación</vt:lpstr>
      <vt:lpstr>Icono de una Aplicación</vt:lpstr>
      <vt:lpstr>Resoluciones soportadas</vt:lpstr>
      <vt:lpstr>Opciones del Tile</vt:lpstr>
      <vt:lpstr>Tile. Plantillas e imágenes.</vt:lpstr>
      <vt:lpstr>Tile. Tamaños.</vt:lpstr>
      <vt:lpstr>Capacidades de la Aplicación</vt:lpstr>
      <vt:lpstr>Requisitos de Hardware en el archivo WMAppManifest.xml</vt:lpstr>
      <vt:lpstr>Uso de memoria</vt:lpstr>
      <vt:lpstr>Configuración de capacidades de Memoria</vt:lpstr>
      <vt:lpstr>Store Test Kit</vt:lpstr>
      <vt:lpstr>La herramienta Store Test Kit</vt:lpstr>
      <vt:lpstr>La herramienta Store Test Kit. El tile de la tienda</vt:lpstr>
      <vt:lpstr>Capturas de la Aplicación</vt:lpstr>
      <vt:lpstr>Mejorando las capturas</vt:lpstr>
      <vt:lpstr>Store Test Kit. Test Automáticos</vt:lpstr>
      <vt:lpstr>Los Test automáticos</vt:lpstr>
      <vt:lpstr>Store Test Kit. Análisis de la Aplicación.</vt:lpstr>
      <vt:lpstr>PowerPoint Presentation</vt:lpstr>
      <vt:lpstr>Distribución de Aplicaciones</vt:lpstr>
      <vt:lpstr>Archivos XAP</vt:lpstr>
      <vt:lpstr>Compartiendo tus archivos XAP</vt:lpstr>
      <vt:lpstr>Ofuscación de código NO obligatoria</vt:lpstr>
      <vt:lpstr>La Windows Phone Store</vt:lpstr>
      <vt:lpstr>Reglas de la Windows Phone Store</vt:lpstr>
      <vt:lpstr>Uniéndose a la Store</vt:lpstr>
      <vt:lpstr>Pagos</vt:lpstr>
      <vt:lpstr>Aplicaciones de pago y gratuitas</vt:lpstr>
      <vt:lpstr>El poner un precio a tu aplicación es un paso crítico</vt:lpstr>
      <vt:lpstr>Modo “Prueba antes de comprar” (Trial Mode)</vt:lpstr>
      <vt:lpstr>Conceptos básicos del Trial</vt:lpstr>
      <vt:lpstr>Detectando el modo Trial</vt:lpstr>
      <vt:lpstr>Ventas dentro de una Aplicación (In-Application Sales)</vt:lpstr>
      <vt:lpstr>Proceso de certificación</vt:lpstr>
      <vt:lpstr>Validación de la Aplicación</vt:lpstr>
      <vt:lpstr>Resultados de la Validación</vt:lpstr>
      <vt:lpstr>Betas Privadas</vt:lpstr>
      <vt:lpstr>Distribución privada</vt:lpstr>
      <vt:lpstr>Advertising SDK</vt:lpstr>
      <vt:lpstr>Añadir el SDK a una Aplicación</vt:lpstr>
      <vt:lpstr>Añadiendo Publicidad a las Aplicaciones</vt:lpstr>
      <vt:lpstr>Microsoft pubCenter</vt:lpstr>
      <vt:lpstr>Microsoft pubCenter: 36 Países 17 nuevos países</vt:lpstr>
      <vt:lpstr>Recomendaciones de diseño</vt:lpstr>
      <vt:lpstr>Recomendaciones de diseño</vt:lpstr>
      <vt:lpstr>Recomendaciones de diseño</vt:lpstr>
      <vt:lpstr>Llegando más lejos</vt:lpstr>
      <vt:lpstr>¿Sabías que…</vt:lpstr>
      <vt:lpstr>PowerPoint Presentation</vt:lpstr>
      <vt:lpstr>CASO DE ESTUDIO: gMaps</vt:lpstr>
      <vt:lpstr>La publicación de nuevos SDK es importante</vt:lpstr>
      <vt:lpstr>PowerPoint Presentation</vt:lpstr>
      <vt:lpstr>Marketplace “SEO”</vt:lpstr>
      <vt:lpstr>Betas</vt:lpstr>
      <vt:lpstr>Feedback</vt:lpstr>
      <vt:lpstr>10 Consejos para ganar más dinero (1/2)</vt:lpstr>
      <vt:lpstr>10 Consejos para ganar más dinero (2/2)</vt:lpstr>
      <vt:lpstr>Haz que tu Aplicación sea lo más sencilla posible de utilizar</vt:lpstr>
      <vt:lpstr>Haz que tu Aplicación destaque entre la multitud</vt:lpstr>
      <vt:lpstr>Original vs. “COPIA”</vt:lpstr>
      <vt:lpstr>Conclusiones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Javier Suarez</cp:lastModifiedBy>
  <cp:revision>444</cp:revision>
  <dcterms:created xsi:type="dcterms:W3CDTF">2012-05-11T22:32:06Z</dcterms:created>
  <dcterms:modified xsi:type="dcterms:W3CDTF">2013-04-11T06:53:35Z</dcterms:modified>
</cp:coreProperties>
</file>